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sldIdLst>
    <p:sldId id="256" r:id="rId5"/>
    <p:sldId id="297" r:id="rId6"/>
    <p:sldId id="257" r:id="rId7"/>
    <p:sldId id="258" r:id="rId8"/>
    <p:sldId id="259" r:id="rId9"/>
    <p:sldId id="260" r:id="rId10"/>
    <p:sldId id="298" r:id="rId11"/>
    <p:sldId id="262" r:id="rId12"/>
    <p:sldId id="263" r:id="rId13"/>
    <p:sldId id="264" r:id="rId14"/>
    <p:sldId id="265" r:id="rId15"/>
    <p:sldId id="266" r:id="rId16"/>
    <p:sldId id="267" r:id="rId17"/>
    <p:sldId id="296" r:id="rId18"/>
  </p:sldIdLst>
  <p:sldSz cx="12192000" cy="6858000"/>
  <p:notesSz cx="6858000" cy="9144000"/>
  <p:defaultTextStyle>
    <a:defPPr>
      <a:defRPr lang="en-US"/>
    </a:defPPr>
    <a:lvl1pPr marL="0" algn="l" defTabSz="914262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1pPr>
    <a:lvl2pPr marL="457131" algn="l" defTabSz="914262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2pPr>
    <a:lvl3pPr marL="914262" algn="l" defTabSz="914262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3pPr>
    <a:lvl4pPr marL="1371394" algn="l" defTabSz="914262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4pPr>
    <a:lvl5pPr marL="1828524" algn="l" defTabSz="914262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5pPr>
    <a:lvl6pPr marL="2285656" algn="l" defTabSz="914262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6pPr>
    <a:lvl7pPr marL="2742787" algn="l" defTabSz="914262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7pPr>
    <a:lvl8pPr marL="3199918" algn="l" defTabSz="914262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8pPr>
    <a:lvl9pPr marL="3657049" algn="l" defTabSz="914262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0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BE5"/>
    <a:srgbClr val="9519EF"/>
    <a:srgbClr val="DCDCDC"/>
    <a:srgbClr val="C4C4C4"/>
    <a:srgbClr val="9E87B8"/>
    <a:srgbClr val="000000"/>
    <a:srgbClr val="1818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ECEB94-A16C-0867-5DC5-6506EC5742A1}" v="1" dt="2021-06-25T11:50:42.0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31"/>
    <p:restoredTop sz="94674"/>
  </p:normalViewPr>
  <p:slideViewPr>
    <p:cSldViewPr snapToGrid="0" snapToObjects="1" showGuides="1">
      <p:cViewPr varScale="1">
        <p:scale>
          <a:sx n="124" d="100"/>
          <a:sy n="124" d="100"/>
        </p:scale>
        <p:origin x="1264" y="168"/>
      </p:cViewPr>
      <p:guideLst>
        <p:guide orient="horz" pos="310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graj Premsingh Varma" userId="S::yograj.varma@apollotyres.com::9c1d8989-d051-49ad-bc2d-153e235ede1b" providerId="AD" clId="Web-{2DECEB94-A16C-0867-5DC5-6506EC5742A1}"/>
    <pc:docChg chg="modSld">
      <pc:chgData name="Yograj Premsingh Varma" userId="S::yograj.varma@apollotyres.com::9c1d8989-d051-49ad-bc2d-153e235ede1b" providerId="AD" clId="Web-{2DECEB94-A16C-0867-5DC5-6506EC5742A1}" dt="2021-06-25T11:50:42.070" v="0"/>
      <pc:docMkLst>
        <pc:docMk/>
      </pc:docMkLst>
      <pc:sldChg chg="addSp">
        <pc:chgData name="Yograj Premsingh Varma" userId="S::yograj.varma@apollotyres.com::9c1d8989-d051-49ad-bc2d-153e235ede1b" providerId="AD" clId="Web-{2DECEB94-A16C-0867-5DC5-6506EC5742A1}" dt="2021-06-25T11:50:42.070" v="0"/>
        <pc:sldMkLst>
          <pc:docMk/>
          <pc:sldMk cId="2118678356" sldId="267"/>
        </pc:sldMkLst>
        <pc:spChg chg="add">
          <ac:chgData name="Yograj Premsingh Varma" userId="S::yograj.varma@apollotyres.com::9c1d8989-d051-49ad-bc2d-153e235ede1b" providerId="AD" clId="Web-{2DECEB94-A16C-0867-5DC5-6506EC5742A1}" dt="2021-06-25T11:50:42.070" v="0"/>
          <ac:spMkLst>
            <pc:docMk/>
            <pc:sldMk cId="2118678356" sldId="267"/>
            <ac:spMk id="2" creationId="{66535212-0EA5-4F33-8723-867ACB9ECF2C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350091927541111"/>
          <c:y val="5.5251437545902789E-2"/>
          <c:w val="0.5796038717934453"/>
          <c:h val="0.869405693073320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D11-2647-9B96-CC6521721B40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DD11-2647-9B96-CC6521721B4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377-CA46-B166-2263E9691B10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377-CA46-B166-2263E9691B10}"/>
              </c:ext>
            </c:extLst>
          </c:dPt>
          <c:dLbls>
            <c:dLbl>
              <c:idx val="0"/>
              <c:layout>
                <c:manualLayout>
                  <c:x val="3.3485724139331197E-3"/>
                  <c:y val="7.534286938077652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D11-2647-9B96-CC6521721B40}"/>
                </c:ext>
              </c:extLst>
            </c:dLbl>
            <c:dLbl>
              <c:idx val="1"/>
              <c:layout>
                <c:manualLayout>
                  <c:x val="-6.6971448278662091E-3"/>
                  <c:y val="-0.1004571591743687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D11-2647-9B96-CC6521721B4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0.4</c:v>
                </c:pt>
                <c:pt idx="1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D11-2647-9B96-CC6521721B4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3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8A6EDF-A760-E84E-B2E8-89FFC94C36B9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F3BBE6-E09E-BD4B-84C0-0503BAF87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23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31" algn="l" defTabSz="9142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62" algn="l" defTabSz="9142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94" algn="l" defTabSz="9142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24" algn="l" defTabSz="9142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56" algn="l" defTabSz="9142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7" algn="l" defTabSz="9142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18" algn="l" defTabSz="9142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49" algn="l" defTabSz="9142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 1 (Apolo Tyres) 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53FC12B-B670-6D42-895B-A61AC60B33DB}"/>
              </a:ext>
            </a:extLst>
          </p:cNvPr>
          <p:cNvGrpSpPr/>
          <p:nvPr userDrawn="1"/>
        </p:nvGrpSpPr>
        <p:grpSpPr>
          <a:xfrm>
            <a:off x="5099050" y="529087"/>
            <a:ext cx="1999940" cy="5852663"/>
            <a:chOff x="5099050" y="529087"/>
            <a:chExt cx="1999940" cy="5852663"/>
          </a:xfrm>
        </p:grpSpPr>
        <p:pic>
          <p:nvPicPr>
            <p:cNvPr id="13" name="Picture 12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C9B3654E-E2CA-484B-A181-04A77D6EFC1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257799" y="529087"/>
              <a:ext cx="1739901" cy="448494"/>
            </a:xfrm>
            <a:prstGeom prst="rect">
              <a:avLst/>
            </a:prstGeom>
          </p:spPr>
        </p:pic>
        <p:pic>
          <p:nvPicPr>
            <p:cNvPr id="15" name="Picture 14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465653EE-3370-F347-A753-E3C97E376E2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5099050" y="6042026"/>
              <a:ext cx="1999940" cy="339724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874696-D5A5-6946-B2C3-D45677F26C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93900" y="2645598"/>
            <a:ext cx="8204200" cy="1538883"/>
          </a:xfrm>
        </p:spPr>
        <p:txBody>
          <a:bodyPr anchor="ctr" anchorCtr="0"/>
          <a:lstStyle>
            <a:lvl1pPr algn="ctr"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</a:t>
            </a:r>
            <a:br>
              <a:rPr lang="en-GB" dirty="0"/>
            </a:br>
            <a:r>
              <a:rPr lang="en-GB" dirty="0"/>
              <a:t>Date of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83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 1 (Apollo) 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6D1D428B-D93C-0449-9FD1-A3012DECFD0E}"/>
              </a:ext>
            </a:extLst>
          </p:cNvPr>
          <p:cNvGrpSpPr/>
          <p:nvPr userDrawn="1"/>
        </p:nvGrpSpPr>
        <p:grpSpPr>
          <a:xfrm>
            <a:off x="0" y="0"/>
            <a:ext cx="12194946" cy="6858000"/>
            <a:chOff x="0" y="0"/>
            <a:chExt cx="12194946" cy="68580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E326745-745B-2341-8183-00F4CA808D0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4381392"/>
              <a:ext cx="1219200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7E1679-A067-A845-8B64-635D67015B9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168898" y="0"/>
              <a:ext cx="0" cy="685800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096B78A-6640-644E-9EB8-5C2664B524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647792" y="2365350"/>
              <a:ext cx="6547154" cy="4179034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F397987-1EF3-6D49-A08D-AC4FE374C51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559800" y="4381392"/>
              <a:ext cx="1174750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8393463-2325-6447-B6BF-D516E125F5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A6AF9E6-AF49-4D4B-BEF8-59DEB27AC9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100" y="1890054"/>
            <a:ext cx="5292726" cy="600164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1A06E91-73A8-6E49-85DD-FE6F9DFC8EE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52450" y="2454279"/>
            <a:ext cx="5292727" cy="492443"/>
          </a:xfrm>
        </p:spPr>
        <p:txBody>
          <a:bodyPr anchor="t" anchorCtr="0"/>
          <a:lstStyle>
            <a:lvl1pPr marL="0" indent="0">
              <a:buNone/>
              <a:defRPr sz="31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131" indent="0">
              <a:buNone/>
              <a:defRPr sz="2000" b="1"/>
            </a:lvl2pPr>
            <a:lvl3pPr marL="914262" indent="0">
              <a:buNone/>
              <a:defRPr sz="1799" b="1"/>
            </a:lvl3pPr>
            <a:lvl4pPr marL="1371394" indent="0">
              <a:buNone/>
              <a:defRPr sz="1600" b="1"/>
            </a:lvl4pPr>
            <a:lvl5pPr marL="1828524" indent="0">
              <a:buNone/>
              <a:defRPr sz="1600" b="1"/>
            </a:lvl5pPr>
            <a:lvl6pPr marL="2285656" indent="0">
              <a:buNone/>
              <a:defRPr sz="1600" b="1"/>
            </a:lvl6pPr>
            <a:lvl7pPr marL="2742787" indent="0">
              <a:buNone/>
              <a:defRPr sz="1600" b="1"/>
            </a:lvl7pPr>
            <a:lvl8pPr marL="3199918" indent="0">
              <a:buNone/>
              <a:defRPr sz="1600" b="1"/>
            </a:lvl8pPr>
            <a:lvl9pPr marL="3657049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20" name="Picture 19" descr="A picture containing drawing, plate&#10;&#10;Description automatically generated">
            <a:extLst>
              <a:ext uri="{FF2B5EF4-FFF2-40B4-BE49-F238E27FC236}">
                <a16:creationId xmlns:a16="http://schemas.microsoft.com/office/drawing/2014/main" id="{713D6A51-CBC6-6A40-938A-D4DC2561DAD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2199" y="6169474"/>
            <a:ext cx="1454438" cy="37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0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 2 (Apollo)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flower, drawing&#10;&#10;Description automatically generated">
            <a:extLst>
              <a:ext uri="{FF2B5EF4-FFF2-40B4-BE49-F238E27FC236}">
                <a16:creationId xmlns:a16="http://schemas.microsoft.com/office/drawing/2014/main" id="{469145E8-D477-7F4F-A491-3443EB758D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8393463-2325-6447-B6BF-D516E125F589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A6AF9E6-AF49-4D4B-BEF8-59DEB27AC93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46100" y="1890054"/>
            <a:ext cx="5292726" cy="600164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1A06E91-73A8-6E49-85DD-FE6F9DFC8EE4}"/>
              </a:ext>
            </a:extLst>
          </p:cNvPr>
          <p:cNvSpPr>
            <a:spLocks noGrp="1"/>
          </p:cNvSpPr>
          <p:nvPr userDrawn="1">
            <p:ph type="body" idx="10" hasCustomPrompt="1"/>
          </p:nvPr>
        </p:nvSpPr>
        <p:spPr>
          <a:xfrm>
            <a:off x="552450" y="2454279"/>
            <a:ext cx="5292727" cy="492443"/>
          </a:xfrm>
        </p:spPr>
        <p:txBody>
          <a:bodyPr anchor="t" anchorCtr="0"/>
          <a:lstStyle>
            <a:lvl1pPr marL="0" indent="0">
              <a:buNone/>
              <a:defRPr sz="31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131" indent="0">
              <a:buNone/>
              <a:defRPr sz="2000" b="1"/>
            </a:lvl2pPr>
            <a:lvl3pPr marL="914262" indent="0">
              <a:buNone/>
              <a:defRPr sz="1799" b="1"/>
            </a:lvl3pPr>
            <a:lvl4pPr marL="1371394" indent="0">
              <a:buNone/>
              <a:defRPr sz="1600" b="1"/>
            </a:lvl4pPr>
            <a:lvl5pPr marL="1828524" indent="0">
              <a:buNone/>
              <a:defRPr sz="1600" b="1"/>
            </a:lvl5pPr>
            <a:lvl6pPr marL="2285656" indent="0">
              <a:buNone/>
              <a:defRPr sz="1600" b="1"/>
            </a:lvl6pPr>
            <a:lvl7pPr marL="2742787" indent="0">
              <a:buNone/>
              <a:defRPr sz="1600" b="1"/>
            </a:lvl7pPr>
            <a:lvl8pPr marL="3199918" indent="0">
              <a:buNone/>
              <a:defRPr sz="1600" b="1"/>
            </a:lvl8pPr>
            <a:lvl9pPr marL="3657049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50BCC5-2A08-5F46-9238-D529D6F48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8974" y="5822346"/>
            <a:ext cx="2311251" cy="10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47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(Apollo)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85647C71-78DF-4244-A5F4-1C1E8C1A2A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641D8BA-3869-0B4D-A0CB-5A5289688B87}"/>
              </a:ext>
            </a:extLst>
          </p:cNvPr>
          <p:cNvGrpSpPr/>
          <p:nvPr userDrawn="1"/>
        </p:nvGrpSpPr>
        <p:grpSpPr>
          <a:xfrm>
            <a:off x="4090948" y="529087"/>
            <a:ext cx="4011652" cy="5852663"/>
            <a:chOff x="4090948" y="529087"/>
            <a:chExt cx="4011652" cy="585266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BDAF4E5-A18C-E345-BB9D-BCBDC7A9F421}"/>
                </a:ext>
              </a:extLst>
            </p:cNvPr>
            <p:cNvGrpSpPr/>
            <p:nvPr userDrawn="1"/>
          </p:nvGrpSpPr>
          <p:grpSpPr>
            <a:xfrm>
              <a:off x="5099050" y="529087"/>
              <a:ext cx="1999940" cy="5852663"/>
              <a:chOff x="5099050" y="529087"/>
              <a:chExt cx="1999940" cy="5852663"/>
            </a:xfrm>
          </p:grpSpPr>
          <p:pic>
            <p:nvPicPr>
              <p:cNvPr id="12" name="Picture 11" descr="A picture containing drawing, plate&#10;&#10;Description automatically generated">
                <a:extLst>
                  <a:ext uri="{FF2B5EF4-FFF2-40B4-BE49-F238E27FC236}">
                    <a16:creationId xmlns:a16="http://schemas.microsoft.com/office/drawing/2014/main" id="{D6CE707F-8C4F-CF4B-898C-04DF347106F7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5257799" y="529087"/>
                <a:ext cx="1739901" cy="448494"/>
              </a:xfrm>
              <a:prstGeom prst="rect">
                <a:avLst/>
              </a:prstGeom>
            </p:spPr>
          </p:pic>
          <p:pic>
            <p:nvPicPr>
              <p:cNvPr id="13" name="Picture 12" descr="A picture containing drawing&#10;&#10;Description automatically generated">
                <a:extLst>
                  <a:ext uri="{FF2B5EF4-FFF2-40B4-BE49-F238E27FC236}">
                    <a16:creationId xmlns:a16="http://schemas.microsoft.com/office/drawing/2014/main" id="{CF83C4F6-C3AC-6C47-821E-9CFE14118C39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/>
              <a:stretch>
                <a:fillRect/>
              </a:stretch>
            </p:blipFill>
            <p:spPr>
              <a:xfrm>
                <a:off x="5099050" y="6042026"/>
                <a:ext cx="1999940" cy="339724"/>
              </a:xfrm>
              <a:prstGeom prst="rect">
                <a:avLst/>
              </a:prstGeom>
            </p:spPr>
          </p:pic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57C3098-76FA-4844-A30D-D5626C9B1A5E}"/>
                </a:ext>
              </a:extLst>
            </p:cNvPr>
            <p:cNvSpPr txBox="1"/>
            <p:nvPr userDrawn="1"/>
          </p:nvSpPr>
          <p:spPr>
            <a:xfrm>
              <a:off x="4090948" y="2958693"/>
              <a:ext cx="4011652" cy="76944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5000" b="1" i="0" dirty="0">
                  <a:solidFill>
                    <a:schemeClr val="bg1"/>
                  </a:solidFill>
                  <a:latin typeface="Century Gothic" panose="020B0502020202020204" pitchFamily="34" charset="0"/>
                  <a:cs typeface="Arial" panose="020B0604020202020204" pitchFamily="34" charset="0"/>
                </a:rPr>
                <a:t>Thank you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2638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opt 1 (Apolo Tyres)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53FC12B-B670-6D42-895B-A61AC60B33DB}"/>
              </a:ext>
            </a:extLst>
          </p:cNvPr>
          <p:cNvGrpSpPr/>
          <p:nvPr userDrawn="1"/>
        </p:nvGrpSpPr>
        <p:grpSpPr>
          <a:xfrm>
            <a:off x="4778368" y="159711"/>
            <a:ext cx="2699811" cy="6372646"/>
            <a:chOff x="4778368" y="159711"/>
            <a:chExt cx="2699811" cy="637264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9B3654E-E2CA-484B-A181-04A77D6EFC1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rcRect/>
            <a:stretch/>
          </p:blipFill>
          <p:spPr>
            <a:xfrm>
              <a:off x="4778368" y="159711"/>
              <a:ext cx="2699811" cy="117062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65653EE-3370-F347-A753-E3C97E376E2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rcRect/>
            <a:stretch/>
          </p:blipFill>
          <p:spPr>
            <a:xfrm>
              <a:off x="4942435" y="5908690"/>
              <a:ext cx="2307130" cy="62366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874696-D5A5-6946-B2C3-D45677F26C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93900" y="2645598"/>
            <a:ext cx="8204200" cy="1538883"/>
          </a:xfrm>
        </p:spPr>
        <p:txBody>
          <a:bodyPr anchor="ctr" anchorCtr="0"/>
          <a:lstStyle>
            <a:lvl1pPr algn="ctr">
              <a:defRPr sz="5000">
                <a:solidFill>
                  <a:srgbClr val="9519EF"/>
                </a:solidFill>
              </a:defRPr>
            </a:lvl1pPr>
          </a:lstStyle>
          <a:p>
            <a:r>
              <a:rPr lang="en-GB" dirty="0"/>
              <a:t>Presentation Title</a:t>
            </a:r>
            <a:br>
              <a:rPr lang="en-GB" dirty="0"/>
            </a:br>
            <a:r>
              <a:rPr lang="en-GB" dirty="0"/>
              <a:t>Date of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897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Apollo)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404EC87F-E5C7-3142-8256-B913FEF01479}"/>
              </a:ext>
            </a:extLst>
          </p:cNvPr>
          <p:cNvGrpSpPr/>
          <p:nvPr userDrawn="1"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ADFA2AC-1583-E548-A5EF-31F7D8481B7C}"/>
                </a:ext>
              </a:extLst>
            </p:cNvPr>
            <p:cNvSpPr txBox="1"/>
            <p:nvPr userDrawn="1"/>
          </p:nvSpPr>
          <p:spPr>
            <a:xfrm>
              <a:off x="6841115" y="1483013"/>
              <a:ext cx="2118446" cy="6001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3900" b="1" i="0" dirty="0">
                  <a:solidFill>
                    <a:schemeClr val="accent1"/>
                  </a:solidFill>
                  <a:latin typeface="Century Gothic" panose="020B0502020202020204" pitchFamily="34" charset="0"/>
                  <a:cs typeface="Arial" panose="020B0604020202020204" pitchFamily="34" charset="0"/>
                </a:rPr>
                <a:t>Content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A181A3-E0EC-E34A-A0AC-24F2D2BC4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30876" y="2414427"/>
              <a:ext cx="9161124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D074942-C639-8F44-972B-75D94E1EC24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397476" y="0"/>
              <a:ext cx="0" cy="328773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 descr="A picture containing sunglasses&#10;&#10;Description automatically generated">
              <a:extLst>
                <a:ext uri="{FF2B5EF4-FFF2-40B4-BE49-F238E27FC236}">
                  <a16:creationId xmlns:a16="http://schemas.microsoft.com/office/drawing/2014/main" id="{3AD01F2D-1C3A-3D49-AB7C-D8B235D8C6D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16594" cy="6858000"/>
            </a:xfrm>
            <a:prstGeom prst="rect">
              <a:avLst/>
            </a:prstGeom>
          </p:spPr>
        </p:pic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36B7FA1-9F68-524F-867C-851336FA8B8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397476" y="3935003"/>
              <a:ext cx="0" cy="292299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ADA6E5C-447F-8742-8F70-6A7FBF05BF4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" y="2414427"/>
              <a:ext cx="2825394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38A7FD0-C1D1-DB4E-B116-47C975811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4E42B5E-1905-7943-A66E-5211392622D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9107" y="2833105"/>
            <a:ext cx="4715317" cy="323165"/>
          </a:xfrm>
        </p:spPr>
        <p:txBody>
          <a:bodyPr/>
          <a:lstStyle>
            <a:lvl1pPr marL="180000" indent="-180000">
              <a:buClr>
                <a:schemeClr val="tx1"/>
              </a:buClr>
              <a:buFont typeface="Arial" panose="020B0604020202020204" pitchFamily="34" charset="0"/>
              <a:buChar char="•"/>
              <a:defRPr sz="210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Content Slide Title #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996A03C-37D8-7345-AAFA-AF6DEDCCA9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8974" y="5822346"/>
            <a:ext cx="2311251" cy="10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92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text + 1 img (Apollo)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2E526A-A743-A647-988F-74EDE171AD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8877" y="0"/>
            <a:ext cx="5953123" cy="6858000"/>
          </a:xfr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algn="ctr">
              <a:defRPr>
                <a:latin typeface="Century Gothic" panose="020B0502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7ADE3-06ED-D842-ABAA-1F7329107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099" y="355977"/>
            <a:ext cx="5407025" cy="600164"/>
          </a:xfr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D809-6F3E-314E-9C6B-AD9E3463CEC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71499" y="2270125"/>
            <a:ext cx="5381625" cy="13721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>
              <a:spcBef>
                <a:spcPts val="1600"/>
              </a:spcBef>
              <a:spcAft>
                <a:spcPts val="1600"/>
              </a:spcAft>
              <a:defRPr>
                <a:solidFill>
                  <a:schemeClr val="accent1"/>
                </a:solidFill>
                <a:latin typeface="Century Gothic" panose="020B0502020202020204" pitchFamily="34" charset="0"/>
              </a:defRPr>
            </a:lvl3pPr>
            <a:lvl4pPr>
              <a:defRPr b="1" i="0">
                <a:solidFill>
                  <a:schemeClr val="tx1"/>
                </a:solidFill>
                <a:latin typeface="Century Gothic" panose="020B0502020202020204" pitchFamily="34" charset="0"/>
                <a:cs typeface="Arial Black" panose="020B0604020202020204" pitchFamily="34" charset="0"/>
              </a:defRPr>
            </a:lvl4pPr>
            <a:lvl5pPr marL="144000" indent="-14400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38A7FD0-C1D1-DB4E-B116-47C975811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105D1D7-5977-1549-9D1A-6514FDEF463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52449" y="920202"/>
            <a:ext cx="5407025" cy="492443"/>
          </a:xfrm>
        </p:spPr>
        <p:txBody>
          <a:bodyPr anchor="t" anchorCtr="0"/>
          <a:lstStyle>
            <a:lvl1pPr marL="0" indent="0">
              <a:buNone/>
              <a:defRPr sz="31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131" indent="0">
              <a:buNone/>
              <a:defRPr sz="2000" b="1"/>
            </a:lvl2pPr>
            <a:lvl3pPr marL="914262" indent="0">
              <a:buNone/>
              <a:defRPr sz="1799" b="1"/>
            </a:lvl3pPr>
            <a:lvl4pPr marL="1371394" indent="0">
              <a:buNone/>
              <a:defRPr sz="1600" b="1"/>
            </a:lvl4pPr>
            <a:lvl5pPr marL="1828524" indent="0">
              <a:buNone/>
              <a:defRPr sz="1600" b="1"/>
            </a:lvl5pPr>
            <a:lvl6pPr marL="2285656" indent="0">
              <a:buNone/>
              <a:defRPr sz="1600" b="1"/>
            </a:lvl6pPr>
            <a:lvl7pPr marL="2742787" indent="0">
              <a:buNone/>
              <a:defRPr sz="1600" b="1"/>
            </a:lvl7pPr>
            <a:lvl8pPr marL="3199918" indent="0">
              <a:buNone/>
              <a:defRPr sz="1600" b="1"/>
            </a:lvl8pPr>
            <a:lvl9pPr marL="3657049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6A4853-945B-B44E-BA31-CECF3D079A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8974" y="5822346"/>
            <a:ext cx="2311251" cy="10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77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text + 3 imgs (Apollo)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2E526A-A743-A647-988F-74EDE171AD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0463" y="1457664"/>
            <a:ext cx="2509837" cy="2152171"/>
          </a:xfr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algn="ctr">
              <a:defRPr>
                <a:latin typeface="Century Gothic" panose="020B0502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7ADE3-06ED-D842-ABAA-1F7329107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099" y="355977"/>
            <a:ext cx="5292841" cy="600164"/>
          </a:xfr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D809-6F3E-314E-9C6B-AD9E3463CEC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71499" y="2270125"/>
            <a:ext cx="5381625" cy="13721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>
              <a:spcBef>
                <a:spcPts val="1600"/>
              </a:spcBef>
              <a:spcAft>
                <a:spcPts val="1600"/>
              </a:spcAft>
              <a:defRPr>
                <a:solidFill>
                  <a:schemeClr val="accent1"/>
                </a:solidFill>
                <a:latin typeface="Century Gothic" panose="020B0502020202020204" pitchFamily="34" charset="0"/>
              </a:defRPr>
            </a:lvl3pPr>
            <a:lvl4pPr>
              <a:defRPr b="1" i="0">
                <a:solidFill>
                  <a:schemeClr val="tx1"/>
                </a:solidFill>
                <a:latin typeface="Century Gothic" panose="020B0502020202020204" pitchFamily="34" charset="0"/>
                <a:cs typeface="Arial Black" panose="020B0604020202020204" pitchFamily="34" charset="0"/>
              </a:defRPr>
            </a:lvl4pPr>
            <a:lvl5pPr marL="144000" indent="-14400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38A7FD0-C1D1-DB4E-B116-47C975811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105D1D7-5977-1549-9D1A-6514FDEF463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52449" y="920202"/>
            <a:ext cx="5400675" cy="492443"/>
          </a:xfrm>
        </p:spPr>
        <p:txBody>
          <a:bodyPr anchor="t" anchorCtr="0"/>
          <a:lstStyle>
            <a:lvl1pPr marL="0" indent="0">
              <a:buNone/>
              <a:defRPr sz="31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131" indent="0">
              <a:buNone/>
              <a:defRPr sz="2000" b="1"/>
            </a:lvl2pPr>
            <a:lvl3pPr marL="914262" indent="0">
              <a:buNone/>
              <a:defRPr sz="1799" b="1"/>
            </a:lvl3pPr>
            <a:lvl4pPr marL="1371394" indent="0">
              <a:buNone/>
              <a:defRPr sz="1600" b="1"/>
            </a:lvl4pPr>
            <a:lvl5pPr marL="1828524" indent="0">
              <a:buNone/>
              <a:defRPr sz="1600" b="1"/>
            </a:lvl5pPr>
            <a:lvl6pPr marL="2285656" indent="0">
              <a:buNone/>
              <a:defRPr sz="1600" b="1"/>
            </a:lvl6pPr>
            <a:lvl7pPr marL="2742787" indent="0">
              <a:buNone/>
              <a:defRPr sz="1600" b="1"/>
            </a:lvl7pPr>
            <a:lvl8pPr marL="3199918" indent="0">
              <a:buNone/>
              <a:defRPr sz="1600" b="1"/>
            </a:lvl8pPr>
            <a:lvl9pPr marL="3657049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4D3B47FE-736B-E44A-8F1C-34C244F58F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91689" y="1457664"/>
            <a:ext cx="2509837" cy="4339659"/>
          </a:xfr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algn="ctr">
              <a:defRPr>
                <a:latin typeface="Century Gothic" panose="020B0502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FBA384C7-BE99-634A-BC1D-1F9221458CC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40463" y="3645152"/>
            <a:ext cx="2509837" cy="2152171"/>
          </a:xfr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algn="ctr">
              <a:defRPr>
                <a:latin typeface="Century Gothic" panose="020B0502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BF5CEF-A5E3-304D-9D67-567F3BB729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8974" y="5822346"/>
            <a:ext cx="2311251" cy="10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2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text x2 columns (Apollo)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ADE3-06ED-D842-ABAA-1F7329107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100" y="355977"/>
            <a:ext cx="5262098" cy="600164"/>
          </a:xfr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D809-6F3E-314E-9C6B-AD9E3463CEC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71500" y="2270125"/>
            <a:ext cx="5236697" cy="13721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>
              <a:spcBef>
                <a:spcPts val="1600"/>
              </a:spcBef>
              <a:spcAft>
                <a:spcPts val="1600"/>
              </a:spcAft>
              <a:defRPr>
                <a:solidFill>
                  <a:schemeClr val="accent1"/>
                </a:solidFill>
                <a:latin typeface="Century Gothic" panose="020B0502020202020204" pitchFamily="34" charset="0"/>
              </a:defRPr>
            </a:lvl3pPr>
            <a:lvl4pPr>
              <a:defRPr b="1" i="0">
                <a:solidFill>
                  <a:schemeClr val="tx1"/>
                </a:solidFill>
                <a:latin typeface="Century Gothic" panose="020B0502020202020204" pitchFamily="34" charset="0"/>
                <a:cs typeface="Arial Black" panose="020B0604020202020204" pitchFamily="34" charset="0"/>
              </a:defRPr>
            </a:lvl4pPr>
            <a:lvl5pPr marL="144000" indent="-14400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38A7FD0-C1D1-DB4E-B116-47C975811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105D1D7-5977-1549-9D1A-6514FDEF463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52449" y="920202"/>
            <a:ext cx="5286375" cy="492443"/>
          </a:xfrm>
        </p:spPr>
        <p:txBody>
          <a:bodyPr anchor="t" anchorCtr="0"/>
          <a:lstStyle>
            <a:lvl1pPr marL="0" indent="0">
              <a:buNone/>
              <a:defRPr sz="31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131" indent="0">
              <a:buNone/>
              <a:defRPr sz="2000" b="1"/>
            </a:lvl2pPr>
            <a:lvl3pPr marL="914262" indent="0">
              <a:buNone/>
              <a:defRPr sz="1799" b="1"/>
            </a:lvl3pPr>
            <a:lvl4pPr marL="1371394" indent="0">
              <a:buNone/>
              <a:defRPr sz="1600" b="1"/>
            </a:lvl4pPr>
            <a:lvl5pPr marL="1828524" indent="0">
              <a:buNone/>
              <a:defRPr sz="1600" b="1"/>
            </a:lvl5pPr>
            <a:lvl6pPr marL="2285656" indent="0">
              <a:buNone/>
              <a:defRPr sz="1600" b="1"/>
            </a:lvl6pPr>
            <a:lvl7pPr marL="2742787" indent="0">
              <a:buNone/>
              <a:defRPr sz="1600" b="1"/>
            </a:lvl7pPr>
            <a:lvl8pPr marL="3199918" indent="0">
              <a:buNone/>
              <a:defRPr sz="1600" b="1"/>
            </a:lvl8pPr>
            <a:lvl9pPr marL="3657049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D6A50E1-EC03-2649-96A7-481732AC03EE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8202" y="2270125"/>
            <a:ext cx="5236697" cy="13721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>
              <a:spcBef>
                <a:spcPts val="1600"/>
              </a:spcBef>
              <a:spcAft>
                <a:spcPts val="1600"/>
              </a:spcAft>
              <a:defRPr>
                <a:solidFill>
                  <a:schemeClr val="accent1"/>
                </a:solidFill>
                <a:latin typeface="Century Gothic" panose="020B0502020202020204" pitchFamily="34" charset="0"/>
              </a:defRPr>
            </a:lvl3pPr>
            <a:lvl4pPr>
              <a:defRPr b="1" i="0">
                <a:solidFill>
                  <a:schemeClr val="tx1"/>
                </a:solidFill>
                <a:latin typeface="Century Gothic" panose="020B0502020202020204" pitchFamily="34" charset="0"/>
                <a:cs typeface="Arial Black" panose="020B0604020202020204" pitchFamily="34" charset="0"/>
              </a:defRPr>
            </a:lvl4pPr>
            <a:lvl5pPr marL="144000" indent="-14400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357F3B-3111-F04E-BD59-10ACDA7C9D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8974" y="5822346"/>
            <a:ext cx="2311251" cy="10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text + charts (Apollo)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ADE3-06ED-D842-ABAA-1F7329107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100" y="355977"/>
            <a:ext cx="5262098" cy="600164"/>
          </a:xfr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D809-6F3E-314E-9C6B-AD9E3463CEC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71500" y="2270125"/>
            <a:ext cx="5236697" cy="1372171"/>
          </a:xfrm>
        </p:spPr>
        <p:txBody>
          <a:bodyPr/>
          <a:lstStyle>
            <a:lvl1pPr>
              <a:spcBef>
                <a:spcPts val="1600"/>
              </a:spcBef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>
              <a:spcBef>
                <a:spcPts val="1600"/>
              </a:spcBef>
              <a:spcAft>
                <a:spcPts val="1600"/>
              </a:spcAft>
              <a:defRPr>
                <a:solidFill>
                  <a:schemeClr val="accent1"/>
                </a:solidFill>
                <a:latin typeface="Century Gothic" panose="020B0502020202020204" pitchFamily="34" charset="0"/>
              </a:defRPr>
            </a:lvl3pPr>
            <a:lvl4pPr>
              <a:defRPr b="1" i="0">
                <a:solidFill>
                  <a:schemeClr val="tx1"/>
                </a:solidFill>
                <a:latin typeface="Century Gothic" panose="020B0502020202020204" pitchFamily="34" charset="0"/>
                <a:cs typeface="Arial Black" panose="020B0604020202020204" pitchFamily="34" charset="0"/>
              </a:defRPr>
            </a:lvl4pPr>
            <a:lvl5pPr marL="144000" indent="-14400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38A7FD0-C1D1-DB4E-B116-47C975811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105D1D7-5977-1549-9D1A-6514FDEF463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52449" y="920202"/>
            <a:ext cx="5286375" cy="492443"/>
          </a:xfrm>
        </p:spPr>
        <p:txBody>
          <a:bodyPr anchor="t" anchorCtr="0"/>
          <a:lstStyle>
            <a:lvl1pPr marL="0" indent="0">
              <a:buNone/>
              <a:defRPr sz="31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131" indent="0">
              <a:buNone/>
              <a:defRPr sz="2000" b="1"/>
            </a:lvl2pPr>
            <a:lvl3pPr marL="914262" indent="0">
              <a:buNone/>
              <a:defRPr sz="1799" b="1"/>
            </a:lvl3pPr>
            <a:lvl4pPr marL="1371394" indent="0">
              <a:buNone/>
              <a:defRPr sz="1600" b="1"/>
            </a:lvl4pPr>
            <a:lvl5pPr marL="1828524" indent="0">
              <a:buNone/>
              <a:defRPr sz="1600" b="1"/>
            </a:lvl5pPr>
            <a:lvl6pPr marL="2285656" indent="0">
              <a:buNone/>
              <a:defRPr sz="1600" b="1"/>
            </a:lvl6pPr>
            <a:lvl7pPr marL="2742787" indent="0">
              <a:buNone/>
              <a:defRPr sz="1600" b="1"/>
            </a:lvl7pPr>
            <a:lvl8pPr marL="3199918" indent="0">
              <a:buNone/>
              <a:defRPr sz="1600" b="1"/>
            </a:lvl8pPr>
            <a:lvl9pPr marL="3657049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1974FC9-89DE-E447-84F0-A93FAAD760B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576791" y="841375"/>
            <a:ext cx="4066556" cy="192360"/>
          </a:xfrm>
        </p:spPr>
        <p:txBody>
          <a:bodyPr/>
          <a:lstStyle>
            <a:lvl1pPr marL="0" indent="0">
              <a:buClr>
                <a:schemeClr val="tx1"/>
              </a:buClr>
              <a:buFont typeface="Arial" panose="020B0604020202020204" pitchFamily="34" charset="0"/>
              <a:buNone/>
              <a:defRPr sz="1250" b="1" i="0">
                <a:solidFill>
                  <a:schemeClr val="tx1"/>
                </a:solidFill>
                <a:latin typeface="Century Gothic" panose="020B0502020202020204" pitchFamily="34" charset="0"/>
                <a:cs typeface="Arial Black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Chart title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A54F82F2-2FC9-C04F-80F5-CC0A5412B460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576791" y="3742765"/>
            <a:ext cx="4066556" cy="192360"/>
          </a:xfrm>
        </p:spPr>
        <p:txBody>
          <a:bodyPr/>
          <a:lstStyle>
            <a:lvl1pPr marL="0" indent="0">
              <a:buClr>
                <a:schemeClr val="tx1"/>
              </a:buClr>
              <a:buFont typeface="Arial" panose="020B0604020202020204" pitchFamily="34" charset="0"/>
              <a:buNone/>
              <a:defRPr sz="1250" b="1" i="0">
                <a:solidFill>
                  <a:schemeClr val="tx1"/>
                </a:solidFill>
                <a:latin typeface="Century Gothic" panose="020B0502020202020204" pitchFamily="34" charset="0"/>
                <a:cs typeface="Arial Black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Chart title text</a:t>
            </a:r>
          </a:p>
        </p:txBody>
      </p:sp>
      <p:sp>
        <p:nvSpPr>
          <p:cNvPr id="21" name="Picture Placeholder 21">
            <a:extLst>
              <a:ext uri="{FF2B5EF4-FFF2-40B4-BE49-F238E27FC236}">
                <a16:creationId xmlns:a16="http://schemas.microsoft.com/office/drawing/2014/main" id="{D8A70E81-9EB0-314E-AC8D-E381382E331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58920" y="4286756"/>
            <a:ext cx="4084427" cy="92804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bg1">
                    <a:alpha val="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9C76853-F38B-E047-893C-18AFA33E824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58920" y="4699994"/>
            <a:ext cx="4084427" cy="92804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bg1">
                    <a:alpha val="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8DF593AC-DD72-BA4B-9EB3-D94FE1B36B8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58920" y="5113232"/>
            <a:ext cx="4084427" cy="92804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bg1">
                    <a:alpha val="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5FEC50BA-297B-C04B-8943-B6B6A12F465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8920" y="5526470"/>
            <a:ext cx="4084427" cy="92804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bg1">
                    <a:alpha val="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FEFA225A-FDD9-F549-8718-BD1B7BA35A2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8920" y="5939709"/>
            <a:ext cx="4084427" cy="92804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bg1">
                    <a:alpha val="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4DDBA33E-B0C7-1E45-9353-06719869D3E6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6576791" y="4343021"/>
            <a:ext cx="687121" cy="192360"/>
          </a:xfrm>
        </p:spPr>
        <p:txBody>
          <a:bodyPr/>
          <a:lstStyle>
            <a:lvl1pPr marL="0" indent="0">
              <a:buClr>
                <a:schemeClr val="tx1"/>
              </a:buClr>
              <a:buFont typeface="Arial" panose="020B0604020202020204" pitchFamily="34" charset="0"/>
              <a:buNone/>
              <a:defRPr sz="12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####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6FAF6FE5-8194-D442-A54C-C255FBC372B9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6576791" y="4756667"/>
            <a:ext cx="687121" cy="192360"/>
          </a:xfrm>
        </p:spPr>
        <p:txBody>
          <a:bodyPr/>
          <a:lstStyle>
            <a:lvl1pPr marL="0" indent="0">
              <a:buClr>
                <a:schemeClr val="tx1"/>
              </a:buClr>
              <a:buFont typeface="Arial" panose="020B0604020202020204" pitchFamily="34" charset="0"/>
              <a:buNone/>
              <a:defRPr sz="12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####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7C18DF58-2DA8-5144-8114-51B09490C5BE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6576791" y="5170313"/>
            <a:ext cx="687121" cy="192360"/>
          </a:xfrm>
        </p:spPr>
        <p:txBody>
          <a:bodyPr/>
          <a:lstStyle>
            <a:lvl1pPr marL="0" indent="0">
              <a:buClr>
                <a:schemeClr val="tx1"/>
              </a:buClr>
              <a:buFont typeface="Arial" panose="020B0604020202020204" pitchFamily="34" charset="0"/>
              <a:buNone/>
              <a:defRPr sz="12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####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77D88270-CB90-734F-8F48-C9F55D482C73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6576791" y="5583958"/>
            <a:ext cx="687121" cy="192360"/>
          </a:xfrm>
        </p:spPr>
        <p:txBody>
          <a:bodyPr/>
          <a:lstStyle>
            <a:lvl1pPr marL="0" indent="0">
              <a:buClr>
                <a:schemeClr val="tx1"/>
              </a:buClr>
              <a:buFont typeface="Arial" panose="020B0604020202020204" pitchFamily="34" charset="0"/>
              <a:buNone/>
              <a:defRPr sz="12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####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E1B53D59-E9F8-3E4D-9282-98223C1B2C28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7135591" y="6032513"/>
            <a:ext cx="1078134" cy="192360"/>
          </a:xfrm>
        </p:spPr>
        <p:txBody>
          <a:bodyPr/>
          <a:lstStyle>
            <a:lvl1pPr marL="0" indent="0" algn="ctr">
              <a:buClr>
                <a:schemeClr val="tx1"/>
              </a:buClr>
              <a:buFont typeface="Arial" panose="020B0604020202020204" pitchFamily="34" charset="0"/>
              <a:buNone/>
              <a:defRPr sz="12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Reference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0B32E49-4A39-5C48-BB61-8024A3ABB23D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8203979" y="6032513"/>
            <a:ext cx="1078134" cy="192360"/>
          </a:xfrm>
        </p:spPr>
        <p:txBody>
          <a:bodyPr/>
          <a:lstStyle>
            <a:lvl1pPr marL="0" indent="0" algn="ctr">
              <a:buClr>
                <a:schemeClr val="tx1"/>
              </a:buClr>
              <a:buFont typeface="Arial" panose="020B0604020202020204" pitchFamily="34" charset="0"/>
              <a:buNone/>
              <a:defRPr sz="12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Reference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19EC399-9F3F-194F-B6C7-9383C99679B8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9272366" y="6032513"/>
            <a:ext cx="1078134" cy="192360"/>
          </a:xfrm>
        </p:spPr>
        <p:txBody>
          <a:bodyPr/>
          <a:lstStyle>
            <a:lvl1pPr marL="0" indent="0" algn="ctr">
              <a:buClr>
                <a:schemeClr val="tx1"/>
              </a:buClr>
              <a:buFont typeface="Arial" panose="020B0604020202020204" pitchFamily="34" charset="0"/>
              <a:buNone/>
              <a:defRPr sz="12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Reference</a:t>
            </a:r>
          </a:p>
        </p:txBody>
      </p:sp>
      <p:sp>
        <p:nvSpPr>
          <p:cNvPr id="33" name="Picture Placeholder 21">
            <a:extLst>
              <a:ext uri="{FF2B5EF4-FFF2-40B4-BE49-F238E27FC236}">
                <a16:creationId xmlns:a16="http://schemas.microsoft.com/office/drawing/2014/main" id="{4A02F95B-A712-B341-95C6-9594764C03E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639050" y="5099050"/>
            <a:ext cx="79375" cy="882650"/>
          </a:xfrm>
          <a:solidFill>
            <a:schemeClr val="accent1"/>
          </a:solidFill>
        </p:spPr>
        <p:txBody>
          <a:bodyPr anchor="ctr" anchorCtr="0">
            <a:noAutofit/>
          </a:bodyPr>
          <a:lstStyle>
            <a:lvl1pPr algn="ctr">
              <a:defRPr sz="400">
                <a:solidFill>
                  <a:schemeClr val="bg1">
                    <a:alpha val="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21">
            <a:extLst>
              <a:ext uri="{FF2B5EF4-FFF2-40B4-BE49-F238E27FC236}">
                <a16:creationId xmlns:a16="http://schemas.microsoft.com/office/drawing/2014/main" id="{8D2748F2-4276-5145-8E11-EFD48FA051B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699500" y="5016500"/>
            <a:ext cx="79375" cy="965200"/>
          </a:xfrm>
          <a:solidFill>
            <a:schemeClr val="tx1"/>
          </a:solidFill>
        </p:spPr>
        <p:txBody>
          <a:bodyPr anchor="ctr" anchorCtr="0">
            <a:noAutofit/>
          </a:bodyPr>
          <a:lstStyle>
            <a:lvl1pPr algn="ctr">
              <a:defRPr sz="400">
                <a:solidFill>
                  <a:schemeClr val="bg1">
                    <a:alpha val="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21">
            <a:extLst>
              <a:ext uri="{FF2B5EF4-FFF2-40B4-BE49-F238E27FC236}">
                <a16:creationId xmlns:a16="http://schemas.microsoft.com/office/drawing/2014/main" id="{CF8E5F20-DAA9-6240-8BAD-A8EB3BB6C95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774920" y="4874861"/>
            <a:ext cx="79375" cy="1111250"/>
          </a:xfrm>
          <a:solidFill>
            <a:schemeClr val="accent1"/>
          </a:solidFill>
        </p:spPr>
        <p:txBody>
          <a:bodyPr anchor="ctr" anchorCtr="0">
            <a:noAutofit/>
          </a:bodyPr>
          <a:lstStyle>
            <a:lvl1pPr algn="ctr">
              <a:defRPr sz="400">
                <a:solidFill>
                  <a:schemeClr val="bg1">
                    <a:alpha val="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3AFBDBBD-7FC7-764E-9ED3-28833BBCF4AD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7222001" y="4729718"/>
            <a:ext cx="908028" cy="369332"/>
          </a:xfrm>
        </p:spPr>
        <p:txBody>
          <a:bodyPr/>
          <a:lstStyle>
            <a:lvl1pPr marL="0" indent="0" algn="ctr">
              <a:buClr>
                <a:schemeClr val="tx1"/>
              </a:buClr>
              <a:buFont typeface="Arial" panose="020B0604020202020204" pitchFamily="34" charset="0"/>
              <a:buNone/>
              <a:defRPr sz="24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####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28B3C4C0-C924-E54C-821A-5251C112D3E8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8291976" y="4647168"/>
            <a:ext cx="908028" cy="369332"/>
          </a:xfrm>
        </p:spPr>
        <p:txBody>
          <a:bodyPr/>
          <a:lstStyle>
            <a:lvl1pPr marL="0" indent="0" algn="ctr">
              <a:buClr>
                <a:schemeClr val="tx1"/>
              </a:buClr>
              <a:buFont typeface="Arial" panose="020B0604020202020204" pitchFamily="34" charset="0"/>
              <a:buNone/>
              <a:defRPr sz="2400" b="1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####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70F81161-8B5F-CA43-8FEB-87B442378F7F}"/>
              </a:ext>
            </a:extLst>
          </p:cNvPr>
          <p:cNvSpPr>
            <a:spLocks noGrp="1"/>
          </p:cNvSpPr>
          <p:nvPr>
            <p:ph type="body" sz="half" idx="29" hasCustomPrompt="1"/>
          </p:nvPr>
        </p:nvSpPr>
        <p:spPr>
          <a:xfrm>
            <a:off x="9359006" y="4478887"/>
            <a:ext cx="908028" cy="369332"/>
          </a:xfrm>
        </p:spPr>
        <p:txBody>
          <a:bodyPr/>
          <a:lstStyle>
            <a:lvl1pPr marL="0" indent="0" algn="ctr">
              <a:buClr>
                <a:schemeClr val="tx1"/>
              </a:buClr>
              <a:buFont typeface="Arial" panose="020B0604020202020204" pitchFamily="34" charset="0"/>
              <a:buNone/>
              <a:defRPr sz="24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####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D65D99D9-BFA3-1743-811B-885E781FA3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8974" y="5822346"/>
            <a:ext cx="2311251" cy="10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21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text + tables (Apollo)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ADE3-06ED-D842-ABAA-1F7329107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099" y="355977"/>
            <a:ext cx="11061701" cy="600164"/>
          </a:xfr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D809-6F3E-314E-9C6B-AD9E3463CEC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71501" y="2270125"/>
            <a:ext cx="2546350" cy="1372171"/>
          </a:xfrm>
        </p:spPr>
        <p:txBody>
          <a:bodyPr/>
          <a:lstStyle>
            <a:lvl1pPr>
              <a:spcBef>
                <a:spcPts val="1600"/>
              </a:spcBef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>
              <a:spcBef>
                <a:spcPts val="1600"/>
              </a:spcBef>
              <a:spcAft>
                <a:spcPts val="1600"/>
              </a:spcAft>
              <a:defRPr>
                <a:solidFill>
                  <a:schemeClr val="accent1"/>
                </a:solidFill>
                <a:latin typeface="Century Gothic" panose="020B0502020202020204" pitchFamily="34" charset="0"/>
              </a:defRPr>
            </a:lvl3pPr>
            <a:lvl4pPr>
              <a:defRPr b="1" i="0">
                <a:solidFill>
                  <a:schemeClr val="tx1"/>
                </a:solidFill>
                <a:latin typeface="Century Gothic" panose="020B0502020202020204" pitchFamily="34" charset="0"/>
                <a:cs typeface="Arial Black" panose="020B0604020202020204" pitchFamily="34" charset="0"/>
              </a:defRPr>
            </a:lvl4pPr>
            <a:lvl5pPr marL="144000" indent="-14400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38A7FD0-C1D1-DB4E-B116-47C975811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105D1D7-5977-1549-9D1A-6514FDEF463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52449" y="920202"/>
            <a:ext cx="11061701" cy="492443"/>
          </a:xfrm>
        </p:spPr>
        <p:txBody>
          <a:bodyPr anchor="t" anchorCtr="0"/>
          <a:lstStyle>
            <a:lvl1pPr marL="0" indent="0">
              <a:buNone/>
              <a:defRPr sz="31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131" indent="0">
              <a:buNone/>
              <a:defRPr sz="2000" b="1"/>
            </a:lvl2pPr>
            <a:lvl3pPr marL="914262" indent="0">
              <a:buNone/>
              <a:defRPr sz="1799" b="1"/>
            </a:lvl3pPr>
            <a:lvl4pPr marL="1371394" indent="0">
              <a:buNone/>
              <a:defRPr sz="1600" b="1"/>
            </a:lvl4pPr>
            <a:lvl5pPr marL="1828524" indent="0">
              <a:buNone/>
              <a:defRPr sz="1600" b="1"/>
            </a:lvl5pPr>
            <a:lvl6pPr marL="2285656" indent="0">
              <a:buNone/>
              <a:defRPr sz="1600" b="1"/>
            </a:lvl6pPr>
            <a:lvl7pPr marL="2742787" indent="0">
              <a:buNone/>
              <a:defRPr sz="1600" b="1"/>
            </a:lvl7pPr>
            <a:lvl8pPr marL="3199918" indent="0">
              <a:buNone/>
              <a:defRPr sz="1600" b="1"/>
            </a:lvl8pPr>
            <a:lvl9pPr marL="3657049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A53004-D5DC-8841-8417-0D8A34CFE2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8974" y="5822346"/>
            <a:ext cx="2311251" cy="10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42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large bulleted text (Apollo)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ADE3-06ED-D842-ABAA-1F7329107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100" y="355977"/>
            <a:ext cx="5262098" cy="600164"/>
          </a:xfr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38A7FD0-C1D1-DB4E-B116-47C975811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105D1D7-5977-1549-9D1A-6514FDEF463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52449" y="920202"/>
            <a:ext cx="5286375" cy="492443"/>
          </a:xfrm>
        </p:spPr>
        <p:txBody>
          <a:bodyPr anchor="t" anchorCtr="0"/>
          <a:lstStyle>
            <a:lvl1pPr marL="0" indent="0">
              <a:buNone/>
              <a:defRPr sz="3100" b="1" i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131" indent="0">
              <a:buNone/>
              <a:defRPr sz="2000" b="1"/>
            </a:lvl2pPr>
            <a:lvl3pPr marL="914262" indent="0">
              <a:buNone/>
              <a:defRPr sz="1799" b="1"/>
            </a:lvl3pPr>
            <a:lvl4pPr marL="1371394" indent="0">
              <a:buNone/>
              <a:defRPr sz="1600" b="1"/>
            </a:lvl4pPr>
            <a:lvl5pPr marL="1828524" indent="0">
              <a:buNone/>
              <a:defRPr sz="1600" b="1"/>
            </a:lvl5pPr>
            <a:lvl6pPr marL="2285656" indent="0">
              <a:buNone/>
              <a:defRPr sz="1600" b="1"/>
            </a:lvl6pPr>
            <a:lvl7pPr marL="2742787" indent="0">
              <a:buNone/>
              <a:defRPr sz="1600" b="1"/>
            </a:lvl7pPr>
            <a:lvl8pPr marL="3199918" indent="0">
              <a:buNone/>
              <a:defRPr sz="1600" b="1"/>
            </a:lvl8pPr>
            <a:lvl9pPr marL="3657049" indent="0">
              <a:buNone/>
              <a:defRPr sz="1600" b="1"/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266D262-ED7C-5149-94D8-1A040816558F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3391461" y="1729750"/>
            <a:ext cx="5957812" cy="400110"/>
          </a:xfrm>
        </p:spPr>
        <p:txBody>
          <a:bodyPr/>
          <a:lstStyle>
            <a:lvl1pPr marL="216000" indent="-216000">
              <a:spcAft>
                <a:spcPts val="32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60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Bulleted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DD3EA3-B54F-154C-AC6C-06EA09F9DD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8974" y="5822346"/>
            <a:ext cx="2311251" cy="10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412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image (Apollo)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E2DED6F3-A7BF-4342-8CF9-B45FB5F2AA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ABCA6F-761F-B647-B4B8-F5D1828D772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38A7FD0-C1D1-DB4E-B116-47C975811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9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59AAAD-0A7B-9341-BDAA-70C86D3DC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100" y="355977"/>
            <a:ext cx="11068050" cy="60016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2750C-EBDB-8746-8853-3E1C5458CB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2273301"/>
            <a:ext cx="11042650" cy="13721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65D1EFF1-676D-5B4F-ADD1-385132620D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25531" y="6246380"/>
            <a:ext cx="2200275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An Apollo Tyres Ltd Brand /</a:t>
            </a:r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62DE64E-C84C-F940-BACC-9FBF1E1F18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1751" y="6246380"/>
            <a:ext cx="393700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 i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fld id="{31F8C8C7-1933-F545-AFBF-EBF80A986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1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60" r:id="rId2"/>
    <p:sldLayoutId id="2147483661" r:id="rId3"/>
    <p:sldLayoutId id="2147483662" r:id="rId4"/>
    <p:sldLayoutId id="2147483663" r:id="rId5"/>
    <p:sldLayoutId id="2147483666" r:id="rId6"/>
    <p:sldLayoutId id="2147483667" r:id="rId7"/>
    <p:sldLayoutId id="2147483668" r:id="rId8"/>
    <p:sldLayoutId id="2147483664" r:id="rId9"/>
    <p:sldLayoutId id="2147483651" r:id="rId10"/>
    <p:sldLayoutId id="2147483665" r:id="rId11"/>
    <p:sldLayoutId id="2147483669" r:id="rId12"/>
    <p:sldLayoutId id="2147483693" r:id="rId13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914262" rtl="0" eaLnBrk="1" latinLnBrk="0" hangingPunct="1">
        <a:lnSpc>
          <a:spcPct val="100000"/>
        </a:lnSpc>
        <a:spcBef>
          <a:spcPct val="0"/>
        </a:spcBef>
        <a:buNone/>
        <a:defRPr sz="3900" b="1" i="0" kern="1200">
          <a:solidFill>
            <a:schemeClr val="tx1"/>
          </a:solidFill>
          <a:latin typeface="Century Gothic" panose="020B0502020202020204" pitchFamily="34" charset="0"/>
          <a:ea typeface="Helvetica Neue Medium" panose="02000503000000020004" pitchFamily="2" charset="0"/>
          <a:cs typeface="Arial" panose="020B0604020202020204" pitchFamily="34" charset="0"/>
        </a:defRPr>
      </a:lvl1pPr>
    </p:titleStyle>
    <p:bodyStyle>
      <a:lvl1pPr marL="0" indent="0" algn="l" defTabSz="914262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250" b="1" i="0" kern="1200">
          <a:solidFill>
            <a:schemeClr val="tx1"/>
          </a:solidFill>
          <a:latin typeface="Century Gothic" panose="020B0502020202020204" pitchFamily="34" charset="0"/>
          <a:ea typeface="Helvetica Neue Light" panose="02000403000000020004" pitchFamily="2" charset="0"/>
          <a:cs typeface="Arial Black" panose="020B0604020202020204" pitchFamily="34" charset="0"/>
        </a:defRPr>
      </a:lvl1pPr>
      <a:lvl2pPr marL="0" indent="0" algn="l" defTabSz="914262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250" b="0" i="0" kern="1200">
          <a:solidFill>
            <a:schemeClr val="tx1"/>
          </a:solidFill>
          <a:latin typeface="Century Gothic" panose="020B0502020202020204" pitchFamily="34" charset="0"/>
          <a:ea typeface="Helvetica Neue Light" panose="02000403000000020004" pitchFamily="2" charset="0"/>
          <a:cs typeface="Arial" panose="020B0604020202020204" pitchFamily="34" charset="0"/>
        </a:defRPr>
      </a:lvl2pPr>
      <a:lvl3pPr marL="0" indent="0" algn="l" defTabSz="914262" rtl="0" eaLnBrk="1" latinLnBrk="0" hangingPunct="1">
        <a:lnSpc>
          <a:spcPct val="100000"/>
        </a:lnSpc>
        <a:spcBef>
          <a:spcPts val="1600"/>
        </a:spcBef>
        <a:spcAft>
          <a:spcPts val="1600"/>
        </a:spcAft>
        <a:buFont typeface="Arial" panose="020B0604020202020204" pitchFamily="34" charset="0"/>
        <a:buNone/>
        <a:defRPr sz="1250" b="0" i="1" kern="1200">
          <a:solidFill>
            <a:schemeClr val="tx1"/>
          </a:solidFill>
          <a:latin typeface="Century Gothic" panose="020B0502020202020204" pitchFamily="34" charset="0"/>
          <a:ea typeface="Helvetica Neue Light" panose="02000403000000020004" pitchFamily="2" charset="0"/>
          <a:cs typeface="Arial" panose="020B0604020202020204" pitchFamily="34" charset="0"/>
        </a:defRPr>
      </a:lvl3pPr>
      <a:lvl4pPr marL="0" indent="0" algn="l" defTabSz="914262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250" b="1" i="0" kern="1200">
          <a:solidFill>
            <a:schemeClr val="tx1"/>
          </a:solidFill>
          <a:latin typeface="Century Gothic" panose="020B0502020202020204" pitchFamily="34" charset="0"/>
          <a:ea typeface="Helvetica Neue Light" panose="02000403000000020004" pitchFamily="2" charset="0"/>
          <a:cs typeface="Arial Black" panose="020B0604020202020204" pitchFamily="34" charset="0"/>
        </a:defRPr>
      </a:lvl4pPr>
      <a:lvl5pPr marL="144000" indent="-144000" algn="l" defTabSz="914262" rtl="0" eaLnBrk="1" latinLnBrk="0" hangingPunct="1">
        <a:lnSpc>
          <a:spcPct val="100000"/>
        </a:lnSpc>
        <a:spcBef>
          <a:spcPts val="0"/>
        </a:spcBef>
        <a:spcAft>
          <a:spcPts val="1600"/>
        </a:spcAft>
        <a:buClr>
          <a:schemeClr val="tx1"/>
        </a:buClr>
        <a:buFont typeface="Arial" panose="020B0604020202020204" pitchFamily="34" charset="0"/>
        <a:buChar char="•"/>
        <a:defRPr sz="1250" b="0" i="0" kern="1200">
          <a:solidFill>
            <a:schemeClr val="tx1"/>
          </a:solidFill>
          <a:latin typeface="Century Gothic" panose="020B0502020202020204" pitchFamily="34" charset="0"/>
          <a:ea typeface="Helvetica Neue Light" panose="02000403000000020004" pitchFamily="2" charset="0"/>
          <a:cs typeface="Arial" panose="020B0604020202020204" pitchFamily="34" charset="0"/>
        </a:defRPr>
      </a:lvl5pPr>
      <a:lvl6pPr marL="2514221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352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483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614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31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262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4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524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656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7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918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049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4" userDrawn="1">
          <p15:clr>
            <a:srgbClr val="F26B43"/>
          </p15:clr>
        </p15:guide>
        <p15:guide id="4" pos="3931" userDrawn="1">
          <p15:clr>
            <a:srgbClr val="F26B43"/>
          </p15:clr>
        </p15:guide>
        <p15:guide id="5" pos="3750" userDrawn="1">
          <p15:clr>
            <a:srgbClr val="F26B43"/>
          </p15:clr>
        </p15:guide>
        <p15:guide id="6" pos="7316" userDrawn="1">
          <p15:clr>
            <a:srgbClr val="F26B43"/>
          </p15:clr>
        </p15:guide>
        <p15:guide id="7" orient="horz" pos="644" userDrawn="1">
          <p15:clr>
            <a:srgbClr val="F26B43"/>
          </p15:clr>
        </p15:guide>
        <p15:guide id="8" orient="horz" pos="822" userDrawn="1">
          <p15:clr>
            <a:srgbClr val="F26B43"/>
          </p15:clr>
        </p15:guide>
        <p15:guide id="9" orient="horz" pos="1450" userDrawn="1">
          <p15:clr>
            <a:srgbClr val="F26B43"/>
          </p15:clr>
        </p15:guide>
        <p15:guide id="10" orient="horz" pos="3946" userDrawn="1">
          <p15:clr>
            <a:srgbClr val="F26B43"/>
          </p15:clr>
        </p15:guide>
        <p15:guide id="11" orient="horz" pos="4018" userDrawn="1">
          <p15:clr>
            <a:srgbClr val="F26B43"/>
          </p15:clr>
        </p15:guide>
        <p15:guide id="12" pos="1964" userDrawn="1">
          <p15:clr>
            <a:srgbClr val="F26B43"/>
          </p15:clr>
        </p15:guide>
        <p15:guide id="13" pos="5716" userDrawn="1">
          <p15:clr>
            <a:srgbClr val="F26B43"/>
          </p15:clr>
        </p15:guide>
        <p15:guide id="14" pos="2148" userDrawn="1">
          <p15:clr>
            <a:srgbClr val="F26B43"/>
          </p15:clr>
        </p15:guide>
        <p15:guide id="15" pos="5532" userDrawn="1">
          <p15:clr>
            <a:srgbClr val="F26B43"/>
          </p15:clr>
        </p15:guide>
        <p15:guide id="16" pos="1072" userDrawn="1">
          <p15:clr>
            <a:srgbClr val="F26B43"/>
          </p15:clr>
        </p15:guide>
        <p15:guide id="17" pos="1256" userDrawn="1">
          <p15:clr>
            <a:srgbClr val="F26B43"/>
          </p15:clr>
        </p15:guide>
        <p15:guide id="18" pos="6608" userDrawn="1">
          <p15:clr>
            <a:srgbClr val="F26B43"/>
          </p15:clr>
        </p15:guide>
        <p15:guide id="19" pos="6424" userDrawn="1">
          <p15:clr>
            <a:srgbClr val="F26B43"/>
          </p15:clr>
        </p15:guide>
        <p15:guide id="20" pos="2856" userDrawn="1">
          <p15:clr>
            <a:srgbClr val="F26B43"/>
          </p15:clr>
        </p15:guide>
        <p15:guide id="21" pos="3038" userDrawn="1">
          <p15:clr>
            <a:srgbClr val="F26B43"/>
          </p15:clr>
        </p15:guide>
        <p15:guide id="22" pos="4642" userDrawn="1">
          <p15:clr>
            <a:srgbClr val="F26B43"/>
          </p15:clr>
        </p15:guide>
        <p15:guide id="23" pos="4824" userDrawn="1">
          <p15:clr>
            <a:srgbClr val="F26B43"/>
          </p15:clr>
        </p15:guide>
        <p15:guide id="24" orient="horz" pos="530" userDrawn="1">
          <p15:clr>
            <a:srgbClr val="F26B43"/>
          </p15:clr>
        </p15:guide>
        <p15:guide id="25" orient="horz" pos="302" userDrawn="1">
          <p15:clr>
            <a:srgbClr val="F26B43"/>
          </p15:clr>
        </p15:guide>
        <p15:guide id="26" pos="3678" userDrawn="1">
          <p15:clr>
            <a:srgbClr val="F26B43"/>
          </p15:clr>
        </p15:guide>
        <p15:guide id="27" pos="400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CFE0A-71EA-8143-B59A-EA256F130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Presentation Title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dirty="0">
                <a:latin typeface="Century Gothic" panose="020B0502020202020204" pitchFamily="34" charset="0"/>
              </a:rPr>
              <a:t>Date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25624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C59C27-33C4-B341-91CC-20589F387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Slide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29F7C8-9473-A14C-AE10-9238266CBF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500" y="2270125"/>
            <a:ext cx="5236697" cy="2128788"/>
          </a:xfrm>
        </p:spPr>
        <p:txBody>
          <a:bodyPr/>
          <a:lstStyle/>
          <a:p>
            <a:r>
              <a:rPr lang="en-GB" dirty="0">
                <a:latin typeface="Century Gothic" panose="020B0502020202020204" pitchFamily="34" charset="0"/>
              </a:rPr>
              <a:t>Title Paragraph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Nobis et, int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licabor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occum</a:t>
            </a:r>
            <a:r>
              <a:rPr lang="en-GB" dirty="0">
                <a:latin typeface="Century Gothic" panose="020B0502020202020204" pitchFamily="34" charset="0"/>
              </a:rPr>
              <a:t> nus, </a:t>
            </a:r>
            <a:r>
              <a:rPr lang="en-GB" dirty="0" err="1">
                <a:latin typeface="Century Gothic" panose="020B0502020202020204" pitchFamily="34" charset="0"/>
              </a:rPr>
              <a:t>seque</a:t>
            </a:r>
            <a:r>
              <a:rPr lang="en-GB" dirty="0">
                <a:latin typeface="Century Gothic" panose="020B0502020202020204" pitchFamily="34" charset="0"/>
              </a:rPr>
              <a:t> pa </a:t>
            </a:r>
            <a:r>
              <a:rPr lang="en-GB" dirty="0" err="1">
                <a:latin typeface="Century Gothic" panose="020B0502020202020204" pitchFamily="34" charset="0"/>
              </a:rPr>
              <a:t>quidelit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lati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omnihit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peritaquam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reroratquis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odipient</a:t>
            </a:r>
            <a:r>
              <a:rPr lang="en-GB" dirty="0">
                <a:latin typeface="Century Gothic" panose="020B0502020202020204" pitchFamily="34" charset="0"/>
              </a:rPr>
              <a:t> quid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excernam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ipsunt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lautemo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voluptaquiae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fuga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  <a:p>
            <a:r>
              <a:rPr lang="en-GB" dirty="0">
                <a:latin typeface="Century Gothic" panose="020B0502020202020204" pitchFamily="34" charset="0"/>
              </a:rPr>
              <a:t>Title Paragraph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Del </a:t>
            </a:r>
            <a:r>
              <a:rPr lang="en-GB" dirty="0" err="1">
                <a:latin typeface="Century Gothic" panose="020B0502020202020204" pitchFamily="34" charset="0"/>
              </a:rPr>
              <a:t>imeni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rerspedis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acepudamus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deni</a:t>
            </a:r>
            <a:r>
              <a:rPr lang="en-GB" dirty="0">
                <a:latin typeface="Century Gothic" panose="020B0502020202020204" pitchFamily="34" charset="0"/>
              </a:rPr>
              <a:t> core, is </a:t>
            </a:r>
            <a:r>
              <a:rPr lang="en-GB" dirty="0" err="1">
                <a:latin typeface="Century Gothic" panose="020B0502020202020204" pitchFamily="34" charset="0"/>
              </a:rPr>
              <a:t>coruptibus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nimaxim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faceatium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entorem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doluptatis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od </a:t>
            </a:r>
            <a:r>
              <a:rPr lang="en-GB" dirty="0" err="1">
                <a:latin typeface="Century Gothic" panose="020B0502020202020204" pitchFamily="34" charset="0"/>
              </a:rPr>
              <a:t>modicia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plabore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erferferum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raesed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iberfer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chicabores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niae</a:t>
            </a:r>
            <a:r>
              <a:rPr lang="en-GB" dirty="0">
                <a:latin typeface="Century Gothic" panose="020B0502020202020204" pitchFamily="34" charset="0"/>
              </a:rPr>
              <a:t> sunt </a:t>
            </a:r>
            <a:r>
              <a:rPr lang="en-GB" dirty="0" err="1">
                <a:latin typeface="Century Gothic" panose="020B0502020202020204" pitchFamily="34" charset="0"/>
              </a:rPr>
              <a:t>fuga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1D247E-6ACD-2743-A12F-CDA987302D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>
                <a:latin typeface="Century Gothic" panose="020B0502020202020204" pitchFamily="34" charset="0"/>
              </a:rPr>
              <a:pPr/>
              <a:t>10</a:t>
            </a:fld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BC355BC-9359-4E49-A71E-583C775BEB32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Subtitle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C02D20D-4267-6B4C-914B-9DB2FB5A0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Fuel consumption [1/100]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0152310-7049-5842-ABAF-0F43DECFADC3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Fuel consumption [1/100]</a:t>
            </a:r>
          </a:p>
        </p:txBody>
      </p:sp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6C774EBF-DC72-194E-BBDA-DB9C5183D9C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301" r="301"/>
          <a:stretch>
            <a:fillRect/>
          </a:stretch>
        </p:blipFill>
        <p:spPr/>
      </p:pic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CA67A852-D523-F840-8CA9-A722A618508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549" b="549"/>
          <a:stretch>
            <a:fillRect/>
          </a:stretch>
        </p:blipFill>
        <p:spPr/>
      </p:pic>
      <p:pic>
        <p:nvPicPr>
          <p:cNvPr id="35" name="Picture Placeholder 34">
            <a:extLst>
              <a:ext uri="{FF2B5EF4-FFF2-40B4-BE49-F238E27FC236}">
                <a16:creationId xmlns:a16="http://schemas.microsoft.com/office/drawing/2014/main" id="{CE735A49-7302-5D45-8262-29E5064203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549" b="549"/>
          <a:stretch>
            <a:fillRect/>
          </a:stretch>
        </p:blipFill>
        <p:spPr/>
      </p:pic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2FC10122-18EB-B34C-B90C-D744C1ADB3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301" r="301"/>
          <a:stretch>
            <a:fillRect/>
          </a:stretch>
        </p:blipFill>
        <p:spPr/>
      </p:pic>
      <p:pic>
        <p:nvPicPr>
          <p:cNvPr id="39" name="Picture Placeholder 38">
            <a:extLst>
              <a:ext uri="{FF2B5EF4-FFF2-40B4-BE49-F238E27FC236}">
                <a16:creationId xmlns:a16="http://schemas.microsoft.com/office/drawing/2014/main" id="{695735E4-725C-EC48-A54A-459FAC57594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549" b="549"/>
          <a:stretch>
            <a:fillRect/>
          </a:stretch>
        </p:blipFill>
        <p:spPr/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6E3D1D5-3F17-1545-ADC3-8C54C6F8756C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1170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D502947-501D-8B48-9B3A-6E8084573F7F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1160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60E07E0-1C3C-DB41-A0AB-3D0EEFA936F8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1150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1202137-2F9A-3448-9978-8C64F6ACF197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1140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D46BD34-44F0-C34B-98E7-9C96FE783FF5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F7AC4FB-88A4-944F-B2CF-CC8399860B85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329A3449-66A9-7844-9FF2-BE40DCCB1223}"/>
              </a:ext>
            </a:extLst>
          </p:cNvPr>
          <p:cNvSpPr>
            <a:spLocks noGrp="1"/>
          </p:cNvSpPr>
          <p:nvPr>
            <p:ph type="body" sz="half" idx="23"/>
          </p:nvPr>
        </p:nvSpPr>
        <p:spPr/>
        <p:txBody>
          <a:bodyPr/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9B8215D-D921-E242-9B31-47B68B44734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solidFill>
            <a:schemeClr val="accent1"/>
          </a:solidFill>
        </p:spPr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719AA87-0B95-5443-B91B-6FE75B1CABB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E179B6D0-B8E8-8045-BEB3-C5CDFA24F2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D0BECE12-A7CB-6447-B4A1-594E56400592}"/>
              </a:ext>
            </a:extLst>
          </p:cNvPr>
          <p:cNvSpPr>
            <a:spLocks noGrp="1"/>
          </p:cNvSpPr>
          <p:nvPr>
            <p:ph type="body" sz="half" idx="27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1151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393EC80F-E9E5-FB4F-8BC8-027F52286EC0}"/>
              </a:ext>
            </a:extLst>
          </p:cNvPr>
          <p:cNvSpPr>
            <a:spLocks noGrp="1"/>
          </p:cNvSpPr>
          <p:nvPr>
            <p:ph type="body" sz="half" idx="28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1154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1EE61852-3E60-0A44-84CB-5576E3BC3214}"/>
              </a:ext>
            </a:extLst>
          </p:cNvPr>
          <p:cNvSpPr>
            <a:spLocks noGrp="1"/>
          </p:cNvSpPr>
          <p:nvPr>
            <p:ph type="body" sz="half" idx="29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1157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623871DD-496C-214A-BE63-3736CF39D1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9118089"/>
              </p:ext>
            </p:extLst>
          </p:nvPr>
        </p:nvGraphicFramePr>
        <p:xfrm>
          <a:off x="5808197" y="1092893"/>
          <a:ext cx="3792661" cy="25284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0808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77B87F3-FD12-3546-A085-689E7422D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Slide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865EAB-3B52-F245-B900-DA17738955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501" y="2270125"/>
            <a:ext cx="2546350" cy="2898229"/>
          </a:xfrm>
        </p:spPr>
        <p:txBody>
          <a:bodyPr/>
          <a:lstStyle/>
          <a:p>
            <a:pPr lvl="1"/>
            <a:r>
              <a:rPr lang="en-GB" dirty="0">
                <a:latin typeface="Century Gothic" panose="020B0502020202020204" pitchFamily="34" charset="0"/>
              </a:rPr>
              <a:t>Nobis et, int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licabor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occum</a:t>
            </a:r>
            <a:r>
              <a:rPr lang="en-GB" dirty="0">
                <a:latin typeface="Century Gothic" panose="020B0502020202020204" pitchFamily="34" charset="0"/>
              </a:rPr>
              <a:t> nus, </a:t>
            </a:r>
            <a:r>
              <a:rPr lang="en-GB" dirty="0" err="1">
                <a:latin typeface="Century Gothic" panose="020B0502020202020204" pitchFamily="34" charset="0"/>
              </a:rPr>
              <a:t>seque</a:t>
            </a:r>
            <a:r>
              <a:rPr lang="en-GB" dirty="0">
                <a:latin typeface="Century Gothic" panose="020B0502020202020204" pitchFamily="34" charset="0"/>
              </a:rPr>
              <a:t> pa </a:t>
            </a:r>
            <a:r>
              <a:rPr lang="en-GB" dirty="0" err="1">
                <a:latin typeface="Century Gothic" panose="020B0502020202020204" pitchFamily="34" charset="0"/>
              </a:rPr>
              <a:t>quidelit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lati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omnihit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peritaquam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reroratquis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odipient</a:t>
            </a:r>
            <a:r>
              <a:rPr lang="en-GB" dirty="0">
                <a:latin typeface="Century Gothic" panose="020B0502020202020204" pitchFamily="34" charset="0"/>
              </a:rPr>
              <a:t> quid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excernam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ipsunt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lautemo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voluptaquiae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voluptat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fuga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  <a:p>
            <a:r>
              <a:rPr lang="en-GB" dirty="0">
                <a:latin typeface="Century Gothic" panose="020B0502020202020204" pitchFamily="34" charset="0"/>
              </a:rPr>
              <a:t>Title Paragraph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Del </a:t>
            </a:r>
            <a:r>
              <a:rPr lang="en-GB" dirty="0" err="1">
                <a:latin typeface="Century Gothic" panose="020B0502020202020204" pitchFamily="34" charset="0"/>
              </a:rPr>
              <a:t>imeni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rerspedis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acepudamus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deni</a:t>
            </a:r>
            <a:r>
              <a:rPr lang="en-GB" dirty="0">
                <a:latin typeface="Century Gothic" panose="020B0502020202020204" pitchFamily="34" charset="0"/>
              </a:rPr>
              <a:t> core, is </a:t>
            </a:r>
            <a:r>
              <a:rPr lang="en-GB" dirty="0" err="1">
                <a:latin typeface="Century Gothic" panose="020B0502020202020204" pitchFamily="34" charset="0"/>
              </a:rPr>
              <a:t>coruptibus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nimaxim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faceatium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entorem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doluptatis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od </a:t>
            </a:r>
            <a:r>
              <a:rPr lang="en-GB" dirty="0" err="1">
                <a:latin typeface="Century Gothic" panose="020B0502020202020204" pitchFamily="34" charset="0"/>
              </a:rPr>
              <a:t>modicia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plabore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03D3F-0B60-564F-AFF3-0EC8EE453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>
                <a:latin typeface="Century Gothic" panose="020B0502020202020204" pitchFamily="34" charset="0"/>
              </a:rPr>
              <a:pPr/>
              <a:t>11</a:t>
            </a:fld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5F606DD-7430-F24B-AABF-3C24D152461F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Subtitle</a:t>
            </a:r>
          </a:p>
        </p:txBody>
      </p:sp>
      <p:graphicFrame>
        <p:nvGraphicFramePr>
          <p:cNvPr id="11" name="object 2">
            <a:extLst>
              <a:ext uri="{FF2B5EF4-FFF2-40B4-BE49-F238E27FC236}">
                <a16:creationId xmlns:a16="http://schemas.microsoft.com/office/drawing/2014/main" id="{1239FF49-4141-324A-AF4F-BF1FD43F8D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746460"/>
              </p:ext>
            </p:extLst>
          </p:nvPr>
        </p:nvGraphicFramePr>
        <p:xfrm>
          <a:off x="3409950" y="2303795"/>
          <a:ext cx="8197849" cy="24288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007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77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77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77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77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614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71602">
                <a:tc gridSpan="6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80"/>
                        </a:spcBef>
                      </a:pPr>
                      <a:r>
                        <a:rPr sz="1250" b="1" spc="-5" dirty="0">
                          <a:solidFill>
                            <a:srgbClr val="FFFFFF"/>
                          </a:solidFill>
                          <a:latin typeface="Arial Black"/>
                          <a:cs typeface="Arial Black"/>
                        </a:rPr>
                        <a:t>On </a:t>
                      </a:r>
                      <a:r>
                        <a:rPr sz="1250" b="1" spc="-10" dirty="0">
                          <a:solidFill>
                            <a:srgbClr val="FFFFFF"/>
                          </a:solidFill>
                          <a:latin typeface="Arial Black"/>
                          <a:cs typeface="Arial Black"/>
                        </a:rPr>
                        <a:t>Purchase </a:t>
                      </a:r>
                      <a:r>
                        <a:rPr sz="1250" b="1" spc="-5" dirty="0">
                          <a:solidFill>
                            <a:srgbClr val="FFFFFF"/>
                          </a:solidFill>
                          <a:latin typeface="Arial Black"/>
                          <a:cs typeface="Arial Black"/>
                        </a:rPr>
                        <a:t>of 4</a:t>
                      </a:r>
                      <a:r>
                        <a:rPr sz="1250" b="1" spc="114" dirty="0">
                          <a:solidFill>
                            <a:srgbClr val="FFFFFF"/>
                          </a:solidFill>
                          <a:latin typeface="Arial Black"/>
                          <a:cs typeface="Arial Black"/>
                        </a:rPr>
                        <a:t> </a:t>
                      </a:r>
                      <a:r>
                        <a:rPr sz="1250" b="1" dirty="0">
                          <a:solidFill>
                            <a:srgbClr val="FFFFFF"/>
                          </a:solidFill>
                          <a:latin typeface="Arial Black"/>
                          <a:cs typeface="Arial Black"/>
                        </a:rPr>
                        <a:t>tyres</a:t>
                      </a:r>
                      <a:endParaRPr sz="1250" dirty="0">
                        <a:latin typeface="Arial Black"/>
                        <a:cs typeface="Arial Black"/>
                      </a:endParaRPr>
                    </a:p>
                  </a:txBody>
                  <a:tcPr marL="0" marR="0" marT="175260" marB="0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8668">
                <a:tc>
                  <a:txBody>
                    <a:bodyPr/>
                    <a:lstStyle/>
                    <a:p>
                      <a:pPr marR="13335"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1250" b="1" spc="-10" dirty="0">
                          <a:solidFill>
                            <a:schemeClr val="tx1"/>
                          </a:solidFill>
                          <a:latin typeface="Arial Black"/>
                          <a:cs typeface="Arial Black"/>
                        </a:rPr>
                        <a:t>Tyre</a:t>
                      </a:r>
                      <a:endParaRPr sz="1250" dirty="0">
                        <a:solidFill>
                          <a:schemeClr val="tx1"/>
                        </a:solidFill>
                        <a:latin typeface="Arial Black"/>
                        <a:cs typeface="Arial Black"/>
                      </a:endParaRPr>
                    </a:p>
                  </a:txBody>
                  <a:tcPr marL="0" marR="0" marT="104775" marB="0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2065"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lang="en-GB" sz="1250" b="1" spc="-5" dirty="0">
                          <a:solidFill>
                            <a:schemeClr val="tx1"/>
                          </a:solidFill>
                          <a:latin typeface="Arial Black"/>
                          <a:cs typeface="Arial Black"/>
                        </a:rPr>
                        <a:t> </a:t>
                      </a:r>
                      <a:endParaRPr sz="1250" dirty="0">
                        <a:solidFill>
                          <a:schemeClr val="tx1"/>
                        </a:solidFill>
                        <a:latin typeface="Arial Black"/>
                        <a:cs typeface="Arial Black"/>
                      </a:endParaRPr>
                    </a:p>
                  </a:txBody>
                  <a:tcPr marL="0" marR="0" marT="10477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38735"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1250" b="1" spc="-35" dirty="0">
                          <a:solidFill>
                            <a:schemeClr val="tx1"/>
                          </a:solidFill>
                          <a:latin typeface="Arial Black"/>
                          <a:cs typeface="Arial Black"/>
                        </a:rPr>
                        <a:t>LNAC</a:t>
                      </a:r>
                      <a:endParaRPr sz="1250" dirty="0">
                        <a:solidFill>
                          <a:schemeClr val="tx1"/>
                        </a:solidFill>
                        <a:latin typeface="Arial Black"/>
                        <a:cs typeface="Arial Black"/>
                      </a:endParaRPr>
                    </a:p>
                  </a:txBody>
                  <a:tcPr marL="0" marR="0" marT="10477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30"/>
                        </a:spcBef>
                      </a:pPr>
                      <a:r>
                        <a:rPr sz="1250" b="1" spc="15" dirty="0">
                          <a:solidFill>
                            <a:schemeClr val="tx1"/>
                          </a:solidFill>
                          <a:latin typeface="Arial Black"/>
                          <a:cs typeface="Arial Black"/>
                        </a:rPr>
                        <a:t>Apterra</a:t>
                      </a:r>
                      <a:endParaRPr sz="1250" dirty="0">
                        <a:solidFill>
                          <a:schemeClr val="tx1"/>
                        </a:solidFill>
                        <a:latin typeface="Arial Black"/>
                        <a:cs typeface="Arial Black"/>
                      </a:endParaRPr>
                    </a:p>
                  </a:txBody>
                  <a:tcPr marL="0" marR="0" marT="10541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20955" algn="ctr">
                        <a:lnSpc>
                          <a:spcPct val="100000"/>
                        </a:lnSpc>
                        <a:spcBef>
                          <a:spcPts val="830"/>
                        </a:spcBef>
                      </a:pPr>
                      <a:r>
                        <a:rPr sz="1250" b="1" spc="-35" dirty="0">
                          <a:solidFill>
                            <a:schemeClr val="tx1"/>
                          </a:solidFill>
                          <a:latin typeface="Arial Black"/>
                          <a:cs typeface="Arial Black"/>
                        </a:rPr>
                        <a:t>PCLT</a:t>
                      </a:r>
                      <a:endParaRPr sz="1250" dirty="0">
                        <a:solidFill>
                          <a:schemeClr val="tx1"/>
                        </a:solidFill>
                        <a:latin typeface="Arial Black"/>
                        <a:cs typeface="Arial Black"/>
                      </a:endParaRPr>
                    </a:p>
                  </a:txBody>
                  <a:tcPr marL="0" marR="0" marT="10541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835"/>
                        </a:spcBef>
                      </a:pPr>
                      <a:r>
                        <a:rPr sz="1250" b="1" spc="5" dirty="0">
                          <a:solidFill>
                            <a:schemeClr val="tx1"/>
                          </a:solidFill>
                          <a:latin typeface="Arial Black"/>
                          <a:cs typeface="Arial Black"/>
                        </a:rPr>
                        <a:t>Apire</a:t>
                      </a:r>
                      <a:endParaRPr sz="1250">
                        <a:solidFill>
                          <a:schemeClr val="tx1"/>
                        </a:solidFill>
                        <a:latin typeface="Arial Black"/>
                        <a:cs typeface="Arial Black"/>
                      </a:endParaRPr>
                    </a:p>
                  </a:txBody>
                  <a:tcPr marL="0" marR="0" marT="10604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9647">
                <a:tc>
                  <a:txBody>
                    <a:bodyPr/>
                    <a:lstStyle/>
                    <a:p>
                      <a:pPr marR="13335" algn="ctr">
                        <a:lnSpc>
                          <a:spcPct val="100000"/>
                        </a:lnSpc>
                        <a:spcBef>
                          <a:spcPts val="690"/>
                        </a:spcBef>
                      </a:pPr>
                      <a:r>
                        <a:rPr sz="1250" spc="-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Rim</a:t>
                      </a:r>
                      <a:r>
                        <a:rPr sz="1250" spc="-2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Size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7630" marB="0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2700" algn="ctr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826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33655" algn="ctr">
                        <a:lnSpc>
                          <a:spcPct val="100000"/>
                        </a:lnSpc>
                        <a:spcBef>
                          <a:spcPts val="69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826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890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20955" algn="ctr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890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890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9647">
                <a:tc>
                  <a:txBody>
                    <a:bodyPr/>
                    <a:lstStyle/>
                    <a:p>
                      <a:pPr marR="13335" algn="ctr">
                        <a:lnSpc>
                          <a:spcPct val="100000"/>
                        </a:lnSpc>
                        <a:spcBef>
                          <a:spcPts val="625"/>
                        </a:spcBef>
                      </a:pPr>
                      <a:r>
                        <a:rPr sz="1250" spc="-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Rim</a:t>
                      </a:r>
                      <a:r>
                        <a:rPr sz="1250" spc="-2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Size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9375" marB="0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2700" algn="ctr">
                        <a:lnSpc>
                          <a:spcPct val="100000"/>
                        </a:lnSpc>
                        <a:spcBef>
                          <a:spcPts val="62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937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33655" algn="ctr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001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001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20955" algn="ctr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064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9647">
                <a:tc>
                  <a:txBody>
                    <a:bodyPr/>
                    <a:lstStyle/>
                    <a:p>
                      <a:pPr marR="13335" algn="ctr">
                        <a:lnSpc>
                          <a:spcPct val="100000"/>
                        </a:lnSpc>
                        <a:spcBef>
                          <a:spcPts val="560"/>
                        </a:spcBef>
                      </a:pPr>
                      <a:r>
                        <a:rPr sz="1250" spc="-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Rim</a:t>
                      </a:r>
                      <a:r>
                        <a:rPr sz="1250" spc="-2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Size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1120" marB="0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2700" algn="ctr">
                        <a:lnSpc>
                          <a:spcPct val="100000"/>
                        </a:lnSpc>
                        <a:spcBef>
                          <a:spcPts val="560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112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33655" algn="ctr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20955" algn="ctr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570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239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9647">
                <a:tc>
                  <a:txBody>
                    <a:bodyPr/>
                    <a:lstStyle/>
                    <a:p>
                      <a:pPr marR="13335" algn="ctr">
                        <a:lnSpc>
                          <a:spcPct val="100000"/>
                        </a:lnSpc>
                        <a:spcBef>
                          <a:spcPts val="490"/>
                        </a:spcBef>
                      </a:pPr>
                      <a:r>
                        <a:rPr sz="1250" spc="-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Rim</a:t>
                      </a:r>
                      <a:r>
                        <a:rPr sz="1250" spc="-2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Size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2230" marB="0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2700" algn="ctr">
                        <a:lnSpc>
                          <a:spcPct val="100000"/>
                        </a:lnSpc>
                        <a:spcBef>
                          <a:spcPts val="49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286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33655" algn="ctr">
                        <a:lnSpc>
                          <a:spcPct val="100000"/>
                        </a:lnSpc>
                        <a:spcBef>
                          <a:spcPts val="49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286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0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350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20955" algn="ctr">
                        <a:lnSpc>
                          <a:spcPct val="100000"/>
                        </a:lnSpc>
                        <a:spcBef>
                          <a:spcPts val="500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350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19685" algn="ctr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125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xxxx</a:t>
                      </a:r>
                      <a:endParaRPr sz="125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4135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217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948D4E-385B-C546-A045-84EFE0961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Slide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B3E64C-2285-714C-9BDC-4449AAECE6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>
                <a:latin typeface="Century Gothic" panose="020B0502020202020204" pitchFamily="34" charset="0"/>
              </a:rPr>
              <a:pPr/>
              <a:t>12</a:t>
            </a:fld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7D4119B-A1EC-F341-A539-DD89D7A4B092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Subtitle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252137-9FAF-014A-8EF8-22CC70F9ACF2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3391461" y="1729750"/>
            <a:ext cx="5957812" cy="4021614"/>
          </a:xfrm>
        </p:spPr>
        <p:txBody>
          <a:bodyPr/>
          <a:lstStyle/>
          <a:p>
            <a:r>
              <a:rPr lang="en-GB" dirty="0">
                <a:latin typeface="Century Gothic" panose="020B0502020202020204" pitchFamily="34" charset="0"/>
              </a:rPr>
              <a:t>Nobis et, int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licabor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occum</a:t>
            </a:r>
            <a:r>
              <a:rPr lang="en-GB" dirty="0">
                <a:latin typeface="Century Gothic" panose="020B0502020202020204" pitchFamily="34" charset="0"/>
              </a:rPr>
              <a:t> nus, </a:t>
            </a:r>
            <a:r>
              <a:rPr lang="en-GB" dirty="0" err="1">
                <a:latin typeface="Century Gothic" panose="020B0502020202020204" pitchFamily="34" charset="0"/>
              </a:rPr>
              <a:t>seque</a:t>
            </a:r>
            <a:r>
              <a:rPr lang="en-GB" dirty="0">
                <a:latin typeface="Century Gothic" panose="020B0502020202020204" pitchFamily="34" charset="0"/>
              </a:rPr>
              <a:t> pa </a:t>
            </a:r>
            <a:r>
              <a:rPr lang="en-GB" dirty="0" err="1">
                <a:latin typeface="Century Gothic" panose="020B0502020202020204" pitchFamily="34" charset="0"/>
              </a:rPr>
              <a:t>quidelit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lati</a:t>
            </a:r>
            <a:endParaRPr lang="en-GB" dirty="0">
              <a:latin typeface="Century Gothic" panose="020B0502020202020204" pitchFamily="34" charset="0"/>
            </a:endParaRPr>
          </a:p>
          <a:p>
            <a:r>
              <a:rPr lang="en-GB" dirty="0" err="1">
                <a:latin typeface="Century Gothic" panose="020B0502020202020204" pitchFamily="34" charset="0"/>
              </a:rPr>
              <a:t>Omnihit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peritaquam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reroratquis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odipient</a:t>
            </a:r>
            <a:r>
              <a:rPr lang="en-GB" dirty="0">
                <a:latin typeface="Century Gothic" panose="020B0502020202020204" pitchFamily="34" charset="0"/>
              </a:rPr>
              <a:t> quid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excernam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ipsunt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lautemo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  <a:p>
            <a:r>
              <a:rPr lang="en-GB" dirty="0">
                <a:latin typeface="Century Gothic" panose="020B0502020202020204" pitchFamily="34" charset="0"/>
              </a:rPr>
              <a:t>Nobis et, int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licabor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occum</a:t>
            </a:r>
            <a:r>
              <a:rPr lang="en-GB" dirty="0">
                <a:latin typeface="Century Gothic" panose="020B0502020202020204" pitchFamily="34" charset="0"/>
              </a:rPr>
              <a:t> nus, </a:t>
            </a:r>
            <a:r>
              <a:rPr lang="en-GB" dirty="0" err="1">
                <a:latin typeface="Century Gothic" panose="020B0502020202020204" pitchFamily="34" charset="0"/>
              </a:rPr>
              <a:t>seque</a:t>
            </a:r>
            <a:r>
              <a:rPr lang="en-GB" dirty="0">
                <a:latin typeface="Century Gothic" panose="020B0502020202020204" pitchFamily="34" charset="0"/>
              </a:rPr>
              <a:t> pa </a:t>
            </a:r>
            <a:r>
              <a:rPr lang="en-GB" dirty="0" err="1">
                <a:latin typeface="Century Gothic" panose="020B0502020202020204" pitchFamily="34" charset="0"/>
              </a:rPr>
              <a:t>quidelit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lati</a:t>
            </a:r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50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535212-0EA5-4F33-8723-867ACB9ECF2C}"/>
              </a:ext>
            </a:extLst>
          </p:cNvPr>
          <p:cNvSpPr txBox="1"/>
          <p:nvPr/>
        </p:nvSpPr>
        <p:spPr>
          <a:xfrm>
            <a:off x="4724400" y="3200399"/>
            <a:ext cx="2743199" cy="1923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250" b="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1867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C30A8-5027-5340-9D5F-C78F43208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900" y="3030319"/>
            <a:ext cx="8204200" cy="76944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61010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C30A8-5027-5340-9D5F-C78F43208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900" y="3030319"/>
            <a:ext cx="8204200" cy="769441"/>
          </a:xfrm>
        </p:spPr>
        <p:txBody>
          <a:bodyPr/>
          <a:lstStyle/>
          <a:p>
            <a:endParaRPr lang="en-US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030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8F7427-20DA-BB40-B326-59041B90F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A2E-5536-4042-AB86-295C8238AA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9107" y="2833105"/>
            <a:ext cx="4715317" cy="2262158"/>
          </a:xfrm>
        </p:spPr>
        <p:txBody>
          <a:bodyPr/>
          <a:lstStyle/>
          <a:p>
            <a:r>
              <a:rPr lang="en-GB" dirty="0">
                <a:latin typeface="Century Gothic" panose="020B0502020202020204" pitchFamily="34" charset="0"/>
              </a:rPr>
              <a:t>Content Page Title 1</a:t>
            </a:r>
          </a:p>
          <a:p>
            <a:r>
              <a:rPr lang="en-GB" dirty="0">
                <a:latin typeface="Century Gothic" panose="020B0502020202020204" pitchFamily="34" charset="0"/>
              </a:rPr>
              <a:t>Content Page Title 2</a:t>
            </a:r>
          </a:p>
          <a:p>
            <a:r>
              <a:rPr lang="en-GB" dirty="0">
                <a:latin typeface="Century Gothic" panose="020B0502020202020204" pitchFamily="34" charset="0"/>
              </a:rPr>
              <a:t>Content Page Title 3</a:t>
            </a:r>
          </a:p>
          <a:p>
            <a:r>
              <a:rPr lang="en-GB" dirty="0">
                <a:latin typeface="Century Gothic" panose="020B0502020202020204" pitchFamily="34" charset="0"/>
              </a:rPr>
              <a:t>Content Page Title 4</a:t>
            </a:r>
          </a:p>
          <a:p>
            <a:r>
              <a:rPr lang="en-GB" dirty="0">
                <a:latin typeface="Century Gothic" panose="020B0502020202020204" pitchFamily="34" charset="0"/>
              </a:rPr>
              <a:t>Content Page Title 5</a:t>
            </a:r>
          </a:p>
          <a:p>
            <a:r>
              <a:rPr lang="en-GB" dirty="0">
                <a:latin typeface="Century Gothic" panose="020B0502020202020204" pitchFamily="34" charset="0"/>
              </a:rPr>
              <a:t>Content Page Title 6</a:t>
            </a:r>
          </a:p>
          <a:p>
            <a:r>
              <a:rPr lang="en-GB" dirty="0">
                <a:latin typeface="Century Gothic" panose="020B0502020202020204" pitchFamily="34" charset="0"/>
              </a:rPr>
              <a:t>Content Page Title 7</a:t>
            </a:r>
          </a:p>
        </p:txBody>
      </p:sp>
    </p:spTree>
    <p:extLst>
      <p:ext uri="{BB962C8B-B14F-4D97-AF65-F5344CB8AC3E}">
        <p14:creationId xmlns:p14="http://schemas.microsoft.com/office/powerpoint/2010/main" val="385650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FA64CC9-2799-6F4F-BB32-99D557E8B66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387427-45DE-0748-A481-8DE4B4F51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Slide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D47606-A90C-9E49-B84F-EE89AEC846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499" y="2270125"/>
            <a:ext cx="5381625" cy="3488134"/>
          </a:xfrm>
        </p:spPr>
        <p:txBody>
          <a:bodyPr/>
          <a:lstStyle/>
          <a:p>
            <a:r>
              <a:rPr lang="en-GB" dirty="0">
                <a:latin typeface="Century Gothic" panose="020B0502020202020204" pitchFamily="34" charset="0"/>
              </a:rPr>
              <a:t>Title Paragraph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Nobis et, int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licabor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occum</a:t>
            </a:r>
            <a:r>
              <a:rPr lang="en-GB" dirty="0">
                <a:latin typeface="Century Gothic" panose="020B0502020202020204" pitchFamily="34" charset="0"/>
              </a:rPr>
              <a:t> nus, </a:t>
            </a:r>
            <a:r>
              <a:rPr lang="en-GB" dirty="0" err="1">
                <a:latin typeface="Century Gothic" panose="020B0502020202020204" pitchFamily="34" charset="0"/>
              </a:rPr>
              <a:t>seque</a:t>
            </a:r>
            <a:r>
              <a:rPr lang="en-GB" dirty="0">
                <a:latin typeface="Century Gothic" panose="020B0502020202020204" pitchFamily="34" charset="0"/>
              </a:rPr>
              <a:t> pa </a:t>
            </a:r>
            <a:r>
              <a:rPr lang="en-GB" dirty="0" err="1">
                <a:latin typeface="Century Gothic" panose="020B0502020202020204" pitchFamily="34" charset="0"/>
              </a:rPr>
              <a:t>quidelit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lati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omnihit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peritaquam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reroratquis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odipient</a:t>
            </a:r>
            <a:r>
              <a:rPr lang="en-GB" dirty="0">
                <a:latin typeface="Century Gothic" panose="020B0502020202020204" pitchFamily="34" charset="0"/>
              </a:rPr>
              <a:t> quid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excernam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ipsunt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lautemo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voluptaquiae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fuga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  <a:p>
            <a:pPr lvl="2"/>
            <a:r>
              <a:rPr lang="en-GB" dirty="0">
                <a:latin typeface="Century Gothic" panose="020B0502020202020204" pitchFamily="34" charset="0"/>
              </a:rPr>
              <a:t>"Qui </a:t>
            </a:r>
            <a:r>
              <a:rPr lang="en-GB" dirty="0" err="1">
                <a:latin typeface="Century Gothic" panose="020B0502020202020204" pitchFamily="34" charset="0"/>
              </a:rPr>
              <a:t>occae</a:t>
            </a:r>
            <a:r>
              <a:rPr lang="en-GB" dirty="0">
                <a:latin typeface="Century Gothic" panose="020B0502020202020204" pitchFamily="34" charset="0"/>
              </a:rPr>
              <a:t>. </a:t>
            </a:r>
            <a:r>
              <a:rPr lang="en-GB" dirty="0" err="1">
                <a:latin typeface="Century Gothic" panose="020B0502020202020204" pitchFamily="34" charset="0"/>
              </a:rPr>
              <a:t>Erorest</a:t>
            </a:r>
            <a:r>
              <a:rPr lang="en-GB" dirty="0">
                <a:latin typeface="Century Gothic" panose="020B0502020202020204" pitchFamily="34" charset="0"/>
              </a:rPr>
              <a:t>, </a:t>
            </a:r>
            <a:r>
              <a:rPr lang="en-GB" dirty="0" err="1">
                <a:latin typeface="Century Gothic" panose="020B0502020202020204" pitchFamily="34" charset="0"/>
              </a:rPr>
              <a:t>tet</a:t>
            </a:r>
            <a:r>
              <a:rPr lang="en-GB" dirty="0">
                <a:latin typeface="Century Gothic" panose="020B0502020202020204" pitchFamily="34" charset="0"/>
              </a:rPr>
              <a:t> lam, </a:t>
            </a:r>
            <a:r>
              <a:rPr lang="en-GB" dirty="0" err="1">
                <a:latin typeface="Century Gothic" panose="020B0502020202020204" pitchFamily="34" charset="0"/>
              </a:rPr>
              <a:t>veri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tem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nulparum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dit</a:t>
            </a:r>
            <a:r>
              <a:rPr lang="en-GB" dirty="0">
                <a:latin typeface="Century Gothic" panose="020B0502020202020204" pitchFamily="34" charset="0"/>
              </a:rPr>
              <a:t> am, </a:t>
            </a:r>
            <a:r>
              <a:rPr lang="en-GB" dirty="0" err="1">
                <a:latin typeface="Century Gothic" panose="020B0502020202020204" pitchFamily="34" charset="0"/>
              </a:rPr>
              <a:t>consecae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quiam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faccus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dusto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molupta</a:t>
            </a:r>
            <a:r>
              <a:rPr lang="en-GB" dirty="0">
                <a:latin typeface="Century Gothic" panose="020B0502020202020204" pitchFamily="34" charset="0"/>
              </a:rPr>
              <a:t> denim </a:t>
            </a:r>
            <a:r>
              <a:rPr lang="en-GB" dirty="0" err="1">
                <a:latin typeface="Century Gothic" panose="020B0502020202020204" pitchFamily="34" charset="0"/>
              </a:rPr>
              <a:t>dem</a:t>
            </a:r>
            <a:r>
              <a:rPr lang="en-GB" dirty="0">
                <a:latin typeface="Century Gothic" panose="020B0502020202020204" pitchFamily="34" charset="0"/>
              </a:rPr>
              <a:t> de </a:t>
            </a:r>
            <a:r>
              <a:rPr lang="en-GB" dirty="0" err="1">
                <a:latin typeface="Century Gothic" panose="020B0502020202020204" pitchFamily="34" charset="0"/>
              </a:rPr>
              <a:t>nonsed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quoditas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illuptae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nonsequi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omnit</a:t>
            </a:r>
            <a:r>
              <a:rPr lang="en-GB" dirty="0">
                <a:latin typeface="Century Gothic" panose="020B0502020202020204" pitchFamily="34" charset="0"/>
              </a:rPr>
              <a:t> qui </a:t>
            </a:r>
            <a:r>
              <a:rPr lang="en-GB" dirty="0" err="1">
                <a:latin typeface="Century Gothic" panose="020B0502020202020204" pitchFamily="34" charset="0"/>
              </a:rPr>
              <a:t>rendant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ullaut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rectatque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commolu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ptatur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adignis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br>
              <a:rPr lang="en-GB" dirty="0">
                <a:latin typeface="Century Gothic" panose="020B0502020202020204" pitchFamily="34" charset="0"/>
              </a:rPr>
            </a:br>
            <a:r>
              <a:rPr lang="en-GB" dirty="0" err="1">
                <a:latin typeface="Century Gothic" panose="020B0502020202020204" pitchFamily="34" charset="0"/>
              </a:rPr>
              <a:t>dollabor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atur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aborios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doluptat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optatum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fugiam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consed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officidis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molore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</a:t>
            </a:r>
            <a:r>
              <a:rPr lang="en-GB" dirty="0">
                <a:latin typeface="Century Gothic" panose="020B0502020202020204" pitchFamily="34" charset="0"/>
              </a:rPr>
              <a:t> rerum </a:t>
            </a:r>
            <a:r>
              <a:rPr lang="en-GB" dirty="0" err="1">
                <a:latin typeface="Century Gothic" panose="020B0502020202020204" pitchFamily="34" charset="0"/>
              </a:rPr>
              <a:t>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veli</a:t>
            </a:r>
            <a:r>
              <a:rPr lang="en-GB" dirty="0">
                <a:latin typeface="Century Gothic" panose="020B0502020202020204" pitchFamily="34" charset="0"/>
              </a:rPr>
              <a:t>"</a:t>
            </a:r>
          </a:p>
          <a:p>
            <a:r>
              <a:rPr lang="en-GB" dirty="0">
                <a:latin typeface="Century Gothic" panose="020B0502020202020204" pitchFamily="34" charset="0"/>
              </a:rPr>
              <a:t>Title Paragraph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Del </a:t>
            </a:r>
            <a:r>
              <a:rPr lang="en-GB" dirty="0" err="1">
                <a:latin typeface="Century Gothic" panose="020B0502020202020204" pitchFamily="34" charset="0"/>
              </a:rPr>
              <a:t>imeni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rerspedis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acepudamus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deni</a:t>
            </a:r>
            <a:r>
              <a:rPr lang="en-GB" dirty="0">
                <a:latin typeface="Century Gothic" panose="020B0502020202020204" pitchFamily="34" charset="0"/>
              </a:rPr>
              <a:t> core, is </a:t>
            </a:r>
            <a:r>
              <a:rPr lang="en-GB" dirty="0" err="1">
                <a:latin typeface="Century Gothic" panose="020B0502020202020204" pitchFamily="34" charset="0"/>
              </a:rPr>
              <a:t>coruptibus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nimaxim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faceatium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entorem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doluptatis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od </a:t>
            </a:r>
            <a:r>
              <a:rPr lang="en-GB" dirty="0" err="1">
                <a:latin typeface="Century Gothic" panose="020B0502020202020204" pitchFamily="34" charset="0"/>
              </a:rPr>
              <a:t>modicia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plabore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erferferum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raesed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iberfer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chicabores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niae</a:t>
            </a:r>
            <a:r>
              <a:rPr lang="en-GB" dirty="0">
                <a:latin typeface="Century Gothic" panose="020B0502020202020204" pitchFamily="34" charset="0"/>
              </a:rPr>
              <a:t> sunt </a:t>
            </a:r>
            <a:r>
              <a:rPr lang="en-GB" dirty="0" err="1">
                <a:latin typeface="Century Gothic" panose="020B0502020202020204" pitchFamily="34" charset="0"/>
              </a:rPr>
              <a:t>fuga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36043A-736F-B343-8E5F-C60B03546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>
                <a:latin typeface="Century Gothic" panose="020B0502020202020204" pitchFamily="34" charset="0"/>
              </a:rPr>
              <a:pPr/>
              <a:t>4</a:t>
            </a:fld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8D9A19-AFC3-954E-95DE-D766E409C85C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9781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387427-45DE-0748-A481-8DE4B4F51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Slide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D47606-A90C-9E49-B84F-EE89AEC846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499" y="2270125"/>
            <a:ext cx="5381625" cy="3488134"/>
          </a:xfrm>
        </p:spPr>
        <p:txBody>
          <a:bodyPr/>
          <a:lstStyle/>
          <a:p>
            <a:r>
              <a:rPr lang="en-GB" dirty="0">
                <a:latin typeface="Century Gothic" panose="020B0502020202020204" pitchFamily="34" charset="0"/>
              </a:rPr>
              <a:t>Title Paragraph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Nobis et, int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licabor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occum</a:t>
            </a:r>
            <a:r>
              <a:rPr lang="en-GB" dirty="0">
                <a:latin typeface="Century Gothic" panose="020B0502020202020204" pitchFamily="34" charset="0"/>
              </a:rPr>
              <a:t> nus, </a:t>
            </a:r>
            <a:r>
              <a:rPr lang="en-GB" dirty="0" err="1">
                <a:latin typeface="Century Gothic" panose="020B0502020202020204" pitchFamily="34" charset="0"/>
              </a:rPr>
              <a:t>seque</a:t>
            </a:r>
            <a:r>
              <a:rPr lang="en-GB" dirty="0">
                <a:latin typeface="Century Gothic" panose="020B0502020202020204" pitchFamily="34" charset="0"/>
              </a:rPr>
              <a:t> pa </a:t>
            </a:r>
            <a:r>
              <a:rPr lang="en-GB" dirty="0" err="1">
                <a:latin typeface="Century Gothic" panose="020B0502020202020204" pitchFamily="34" charset="0"/>
              </a:rPr>
              <a:t>quidelit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lati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omnihit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peritaquam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reroratquis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odipient</a:t>
            </a:r>
            <a:r>
              <a:rPr lang="en-GB" dirty="0">
                <a:latin typeface="Century Gothic" panose="020B0502020202020204" pitchFamily="34" charset="0"/>
              </a:rPr>
              <a:t> quid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excernam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ipsunt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lautemo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voluptaquiae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fuga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  <a:p>
            <a:pPr lvl="2"/>
            <a:r>
              <a:rPr lang="en-GB" dirty="0">
                <a:latin typeface="Century Gothic" panose="020B0502020202020204" pitchFamily="34" charset="0"/>
              </a:rPr>
              <a:t>"Qui </a:t>
            </a:r>
            <a:r>
              <a:rPr lang="en-GB" dirty="0" err="1">
                <a:latin typeface="Century Gothic" panose="020B0502020202020204" pitchFamily="34" charset="0"/>
              </a:rPr>
              <a:t>occae</a:t>
            </a:r>
            <a:r>
              <a:rPr lang="en-GB" dirty="0">
                <a:latin typeface="Century Gothic" panose="020B0502020202020204" pitchFamily="34" charset="0"/>
              </a:rPr>
              <a:t>. </a:t>
            </a:r>
            <a:r>
              <a:rPr lang="en-GB" dirty="0" err="1">
                <a:latin typeface="Century Gothic" panose="020B0502020202020204" pitchFamily="34" charset="0"/>
              </a:rPr>
              <a:t>Erorest</a:t>
            </a:r>
            <a:r>
              <a:rPr lang="en-GB" dirty="0">
                <a:latin typeface="Century Gothic" panose="020B0502020202020204" pitchFamily="34" charset="0"/>
              </a:rPr>
              <a:t>, </a:t>
            </a:r>
            <a:r>
              <a:rPr lang="en-GB" dirty="0" err="1">
                <a:latin typeface="Century Gothic" panose="020B0502020202020204" pitchFamily="34" charset="0"/>
              </a:rPr>
              <a:t>tet</a:t>
            </a:r>
            <a:r>
              <a:rPr lang="en-GB" dirty="0">
                <a:latin typeface="Century Gothic" panose="020B0502020202020204" pitchFamily="34" charset="0"/>
              </a:rPr>
              <a:t> lam, </a:t>
            </a:r>
            <a:r>
              <a:rPr lang="en-GB" dirty="0" err="1">
                <a:latin typeface="Century Gothic" panose="020B0502020202020204" pitchFamily="34" charset="0"/>
              </a:rPr>
              <a:t>veri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tem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nulparum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dit</a:t>
            </a:r>
            <a:r>
              <a:rPr lang="en-GB" dirty="0">
                <a:latin typeface="Century Gothic" panose="020B0502020202020204" pitchFamily="34" charset="0"/>
              </a:rPr>
              <a:t> am, </a:t>
            </a:r>
            <a:r>
              <a:rPr lang="en-GB" dirty="0" err="1">
                <a:latin typeface="Century Gothic" panose="020B0502020202020204" pitchFamily="34" charset="0"/>
              </a:rPr>
              <a:t>consecae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quiam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faccus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dusto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molupta</a:t>
            </a:r>
            <a:r>
              <a:rPr lang="en-GB" dirty="0">
                <a:latin typeface="Century Gothic" panose="020B0502020202020204" pitchFamily="34" charset="0"/>
              </a:rPr>
              <a:t> denim </a:t>
            </a:r>
            <a:r>
              <a:rPr lang="en-GB" dirty="0" err="1">
                <a:latin typeface="Century Gothic" panose="020B0502020202020204" pitchFamily="34" charset="0"/>
              </a:rPr>
              <a:t>dem</a:t>
            </a:r>
            <a:r>
              <a:rPr lang="en-GB" dirty="0">
                <a:latin typeface="Century Gothic" panose="020B0502020202020204" pitchFamily="34" charset="0"/>
              </a:rPr>
              <a:t> de </a:t>
            </a:r>
            <a:r>
              <a:rPr lang="en-GB" dirty="0" err="1">
                <a:latin typeface="Century Gothic" panose="020B0502020202020204" pitchFamily="34" charset="0"/>
              </a:rPr>
              <a:t>nonsed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quoditas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illuptae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nonsequi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omnit</a:t>
            </a:r>
            <a:r>
              <a:rPr lang="en-GB" dirty="0">
                <a:latin typeface="Century Gothic" panose="020B0502020202020204" pitchFamily="34" charset="0"/>
              </a:rPr>
              <a:t> qui </a:t>
            </a:r>
            <a:r>
              <a:rPr lang="en-GB" dirty="0" err="1">
                <a:latin typeface="Century Gothic" panose="020B0502020202020204" pitchFamily="34" charset="0"/>
              </a:rPr>
              <a:t>rendant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ullaut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rectatque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commolu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ptatur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adignis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br>
              <a:rPr lang="en-GB" dirty="0">
                <a:latin typeface="Century Gothic" panose="020B0502020202020204" pitchFamily="34" charset="0"/>
              </a:rPr>
            </a:br>
            <a:r>
              <a:rPr lang="en-GB" dirty="0" err="1">
                <a:latin typeface="Century Gothic" panose="020B0502020202020204" pitchFamily="34" charset="0"/>
              </a:rPr>
              <a:t>dollabor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atur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aborios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doluptat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optatum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fugiam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consed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officidis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molore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</a:t>
            </a:r>
            <a:r>
              <a:rPr lang="en-GB" dirty="0">
                <a:latin typeface="Century Gothic" panose="020B0502020202020204" pitchFamily="34" charset="0"/>
              </a:rPr>
              <a:t> rerum </a:t>
            </a:r>
            <a:r>
              <a:rPr lang="en-GB" dirty="0" err="1">
                <a:latin typeface="Century Gothic" panose="020B0502020202020204" pitchFamily="34" charset="0"/>
              </a:rPr>
              <a:t>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veli</a:t>
            </a:r>
            <a:r>
              <a:rPr lang="en-GB" dirty="0">
                <a:latin typeface="Century Gothic" panose="020B0502020202020204" pitchFamily="34" charset="0"/>
              </a:rPr>
              <a:t>"</a:t>
            </a:r>
          </a:p>
          <a:p>
            <a:r>
              <a:rPr lang="en-GB" dirty="0">
                <a:latin typeface="Century Gothic" panose="020B0502020202020204" pitchFamily="34" charset="0"/>
              </a:rPr>
              <a:t>Title Paragraph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Del </a:t>
            </a:r>
            <a:r>
              <a:rPr lang="en-GB" dirty="0" err="1">
                <a:latin typeface="Century Gothic" panose="020B0502020202020204" pitchFamily="34" charset="0"/>
              </a:rPr>
              <a:t>imeni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rerspedis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acepudamus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deni</a:t>
            </a:r>
            <a:r>
              <a:rPr lang="en-GB" dirty="0">
                <a:latin typeface="Century Gothic" panose="020B0502020202020204" pitchFamily="34" charset="0"/>
              </a:rPr>
              <a:t> core, is </a:t>
            </a:r>
            <a:r>
              <a:rPr lang="en-GB" dirty="0" err="1">
                <a:latin typeface="Century Gothic" panose="020B0502020202020204" pitchFamily="34" charset="0"/>
              </a:rPr>
              <a:t>coruptibus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nimaxim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faceatium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entorem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doluptatis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od </a:t>
            </a:r>
            <a:r>
              <a:rPr lang="en-GB" dirty="0" err="1">
                <a:latin typeface="Century Gothic" panose="020B0502020202020204" pitchFamily="34" charset="0"/>
              </a:rPr>
              <a:t>modicia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plabore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erferferum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raesed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iberfer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chicabores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niae</a:t>
            </a:r>
            <a:r>
              <a:rPr lang="en-GB" dirty="0">
                <a:latin typeface="Century Gothic" panose="020B0502020202020204" pitchFamily="34" charset="0"/>
              </a:rPr>
              <a:t> sunt </a:t>
            </a:r>
            <a:r>
              <a:rPr lang="en-GB" dirty="0" err="1">
                <a:latin typeface="Century Gothic" panose="020B0502020202020204" pitchFamily="34" charset="0"/>
              </a:rPr>
              <a:t>fuga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36043A-736F-B343-8E5F-C60B03546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>
                <a:latin typeface="Century Gothic" panose="020B0502020202020204" pitchFamily="34" charset="0"/>
              </a:rPr>
              <a:pPr/>
              <a:t>5</a:t>
            </a:fld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8D9A19-AFC3-954E-95DE-D766E409C85C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Subtitle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BB32D0F-4CE7-0E45-88C5-B816AD64B3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CF105DB-E367-A644-85FC-9F140FC698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3E4A150-EED2-094D-B514-6A9A40EB87A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72324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387427-45DE-0748-A481-8DE4B4F51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Slide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DA56592-B843-5548-8FEF-DC2E6C4370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500" y="2270125"/>
            <a:ext cx="5236697" cy="3680495"/>
          </a:xfrm>
        </p:spPr>
        <p:txBody>
          <a:bodyPr/>
          <a:lstStyle/>
          <a:p>
            <a:r>
              <a:rPr lang="en-GB" dirty="0">
                <a:latin typeface="Century Gothic" panose="020B0502020202020204" pitchFamily="34" charset="0"/>
              </a:rPr>
              <a:t>Title Paragraph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Nobis et, int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licabor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occum</a:t>
            </a:r>
            <a:r>
              <a:rPr lang="en-GB" dirty="0">
                <a:latin typeface="Century Gothic" panose="020B0502020202020204" pitchFamily="34" charset="0"/>
              </a:rPr>
              <a:t> nus, </a:t>
            </a:r>
            <a:r>
              <a:rPr lang="en-GB" dirty="0" err="1">
                <a:latin typeface="Century Gothic" panose="020B0502020202020204" pitchFamily="34" charset="0"/>
              </a:rPr>
              <a:t>seque</a:t>
            </a:r>
            <a:r>
              <a:rPr lang="en-GB" dirty="0">
                <a:latin typeface="Century Gothic" panose="020B0502020202020204" pitchFamily="34" charset="0"/>
              </a:rPr>
              <a:t> pa </a:t>
            </a:r>
            <a:r>
              <a:rPr lang="en-GB" dirty="0" err="1">
                <a:latin typeface="Century Gothic" panose="020B0502020202020204" pitchFamily="34" charset="0"/>
              </a:rPr>
              <a:t>quidelit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lati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omnihit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peritaquam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reroratquis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odipient</a:t>
            </a:r>
            <a:r>
              <a:rPr lang="en-GB" dirty="0">
                <a:latin typeface="Century Gothic" panose="020B0502020202020204" pitchFamily="34" charset="0"/>
              </a:rPr>
              <a:t> quid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excernam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ipsunt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lautemo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voluptaquiae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fuga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  <a:p>
            <a:pPr lvl="2"/>
            <a:r>
              <a:rPr lang="en-GB" dirty="0">
                <a:latin typeface="Century Gothic" panose="020B0502020202020204" pitchFamily="34" charset="0"/>
              </a:rPr>
              <a:t>"Qui </a:t>
            </a:r>
            <a:r>
              <a:rPr lang="en-GB" dirty="0" err="1">
                <a:latin typeface="Century Gothic" panose="020B0502020202020204" pitchFamily="34" charset="0"/>
              </a:rPr>
              <a:t>occae</a:t>
            </a:r>
            <a:r>
              <a:rPr lang="en-GB" dirty="0">
                <a:latin typeface="Century Gothic" panose="020B0502020202020204" pitchFamily="34" charset="0"/>
              </a:rPr>
              <a:t>. </a:t>
            </a:r>
            <a:r>
              <a:rPr lang="en-GB" dirty="0" err="1">
                <a:latin typeface="Century Gothic" panose="020B0502020202020204" pitchFamily="34" charset="0"/>
              </a:rPr>
              <a:t>Erorest</a:t>
            </a:r>
            <a:r>
              <a:rPr lang="en-GB" dirty="0">
                <a:latin typeface="Century Gothic" panose="020B0502020202020204" pitchFamily="34" charset="0"/>
              </a:rPr>
              <a:t>, </a:t>
            </a:r>
            <a:r>
              <a:rPr lang="en-GB" dirty="0" err="1">
                <a:latin typeface="Century Gothic" panose="020B0502020202020204" pitchFamily="34" charset="0"/>
              </a:rPr>
              <a:t>tet</a:t>
            </a:r>
            <a:r>
              <a:rPr lang="en-GB" dirty="0">
                <a:latin typeface="Century Gothic" panose="020B0502020202020204" pitchFamily="34" charset="0"/>
              </a:rPr>
              <a:t> lam, </a:t>
            </a:r>
            <a:r>
              <a:rPr lang="en-GB" dirty="0" err="1">
                <a:latin typeface="Century Gothic" panose="020B0502020202020204" pitchFamily="34" charset="0"/>
              </a:rPr>
              <a:t>veri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tem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nulparum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dit</a:t>
            </a:r>
            <a:r>
              <a:rPr lang="en-GB" dirty="0">
                <a:latin typeface="Century Gothic" panose="020B0502020202020204" pitchFamily="34" charset="0"/>
              </a:rPr>
              <a:t> am, </a:t>
            </a:r>
            <a:r>
              <a:rPr lang="en-GB" dirty="0" err="1">
                <a:latin typeface="Century Gothic" panose="020B0502020202020204" pitchFamily="34" charset="0"/>
              </a:rPr>
              <a:t>consecae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quiam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faccus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dusto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molupta</a:t>
            </a:r>
            <a:r>
              <a:rPr lang="en-GB" dirty="0">
                <a:latin typeface="Century Gothic" panose="020B0502020202020204" pitchFamily="34" charset="0"/>
              </a:rPr>
              <a:t> denim </a:t>
            </a:r>
            <a:r>
              <a:rPr lang="en-GB" dirty="0" err="1">
                <a:latin typeface="Century Gothic" panose="020B0502020202020204" pitchFamily="34" charset="0"/>
              </a:rPr>
              <a:t>dem</a:t>
            </a:r>
            <a:r>
              <a:rPr lang="en-GB" dirty="0">
                <a:latin typeface="Century Gothic" panose="020B0502020202020204" pitchFamily="34" charset="0"/>
              </a:rPr>
              <a:t> de </a:t>
            </a:r>
            <a:r>
              <a:rPr lang="en-GB" dirty="0" err="1">
                <a:latin typeface="Century Gothic" panose="020B0502020202020204" pitchFamily="34" charset="0"/>
              </a:rPr>
              <a:t>nonsed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quoditas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illuptae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nonsequi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omnit</a:t>
            </a:r>
            <a:r>
              <a:rPr lang="en-GB" dirty="0">
                <a:latin typeface="Century Gothic" panose="020B0502020202020204" pitchFamily="34" charset="0"/>
              </a:rPr>
              <a:t> qui </a:t>
            </a:r>
            <a:r>
              <a:rPr lang="en-GB" dirty="0" err="1">
                <a:latin typeface="Century Gothic" panose="020B0502020202020204" pitchFamily="34" charset="0"/>
              </a:rPr>
              <a:t>rendant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ullaut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rectatque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commolu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ptatur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adignis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br>
              <a:rPr lang="en-GB" dirty="0">
                <a:latin typeface="Century Gothic" panose="020B0502020202020204" pitchFamily="34" charset="0"/>
              </a:rPr>
            </a:br>
            <a:r>
              <a:rPr lang="en-GB" dirty="0" err="1">
                <a:latin typeface="Century Gothic" panose="020B0502020202020204" pitchFamily="34" charset="0"/>
              </a:rPr>
              <a:t>dollabor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atur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aborios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doluptat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optatum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fugiam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consed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officidis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voluptas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molore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</a:t>
            </a:r>
            <a:r>
              <a:rPr lang="en-GB" dirty="0">
                <a:latin typeface="Century Gothic" panose="020B0502020202020204" pitchFamily="34" charset="0"/>
              </a:rPr>
              <a:t> rerum </a:t>
            </a:r>
            <a:r>
              <a:rPr lang="en-GB" dirty="0" err="1">
                <a:latin typeface="Century Gothic" panose="020B0502020202020204" pitchFamily="34" charset="0"/>
              </a:rPr>
              <a:t>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veli</a:t>
            </a:r>
            <a:r>
              <a:rPr lang="en-GB" dirty="0">
                <a:latin typeface="Century Gothic" panose="020B0502020202020204" pitchFamily="34" charset="0"/>
              </a:rPr>
              <a:t>"</a:t>
            </a:r>
          </a:p>
          <a:p>
            <a:r>
              <a:rPr lang="en-GB" dirty="0">
                <a:latin typeface="Century Gothic" panose="020B0502020202020204" pitchFamily="34" charset="0"/>
              </a:rPr>
              <a:t>Title Paragraph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Del </a:t>
            </a:r>
            <a:r>
              <a:rPr lang="en-GB" dirty="0" err="1">
                <a:latin typeface="Century Gothic" panose="020B0502020202020204" pitchFamily="34" charset="0"/>
              </a:rPr>
              <a:t>imeni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rerspedis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acepudamus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deni</a:t>
            </a:r>
            <a:r>
              <a:rPr lang="en-GB" dirty="0">
                <a:latin typeface="Century Gothic" panose="020B0502020202020204" pitchFamily="34" charset="0"/>
              </a:rPr>
              <a:t> core, is </a:t>
            </a:r>
            <a:r>
              <a:rPr lang="en-GB" dirty="0" err="1">
                <a:latin typeface="Century Gothic" panose="020B0502020202020204" pitchFamily="34" charset="0"/>
              </a:rPr>
              <a:t>coruptibus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nimaxim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faceatium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entorem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doluptatis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od </a:t>
            </a:r>
            <a:r>
              <a:rPr lang="en-GB" dirty="0" err="1">
                <a:latin typeface="Century Gothic" panose="020B0502020202020204" pitchFamily="34" charset="0"/>
              </a:rPr>
              <a:t>modicia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plabore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erferferum</a:t>
            </a:r>
            <a:endParaRPr lang="en-GB" dirty="0">
              <a:latin typeface="Century Gothic" panose="020B0502020202020204" pitchFamily="34" charset="0"/>
            </a:endParaRPr>
          </a:p>
          <a:p>
            <a:pPr lvl="1"/>
            <a:r>
              <a:rPr lang="en-GB" dirty="0" err="1">
                <a:latin typeface="Century Gothic" panose="020B0502020202020204" pitchFamily="34" charset="0"/>
              </a:rPr>
              <a:t>raesed</a:t>
            </a:r>
            <a:r>
              <a:rPr lang="en-GB" dirty="0">
                <a:latin typeface="Century Gothic" panose="020B0502020202020204" pitchFamily="34" charset="0"/>
              </a:rPr>
              <a:t> que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iberfer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chicabores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niae</a:t>
            </a:r>
            <a:r>
              <a:rPr lang="en-GB" dirty="0">
                <a:latin typeface="Century Gothic" panose="020B0502020202020204" pitchFamily="34" charset="0"/>
              </a:rPr>
              <a:t> sunt </a:t>
            </a:r>
            <a:r>
              <a:rPr lang="en-GB" dirty="0" err="1">
                <a:latin typeface="Century Gothic" panose="020B0502020202020204" pitchFamily="34" charset="0"/>
              </a:rPr>
              <a:t>fuga</a:t>
            </a:r>
            <a:r>
              <a:rPr lang="en-GB" dirty="0">
                <a:latin typeface="Century Gothic" panose="020B0502020202020204" pitchFamily="34" charset="0"/>
              </a:rPr>
              <a:t>.</a:t>
            </a:r>
          </a:p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36043A-736F-B343-8E5F-C60B03546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>
                <a:latin typeface="Century Gothic" panose="020B0502020202020204" pitchFamily="34" charset="0"/>
              </a:rPr>
              <a:pPr/>
              <a:t>6</a:t>
            </a:fld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8D9A19-AFC3-954E-95DE-D766E409C85C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Subtitle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7C7BE1B-46AB-B847-8191-F9975E5422D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378202" y="2270125"/>
            <a:ext cx="5236697" cy="3539430"/>
          </a:xfrm>
        </p:spPr>
        <p:txBody>
          <a:bodyPr/>
          <a:lstStyle/>
          <a:p>
            <a:pPr lvl="4"/>
            <a:r>
              <a:rPr lang="en-GB" dirty="0">
                <a:latin typeface="Century Gothic" panose="020B0502020202020204" pitchFamily="34" charset="0"/>
              </a:rPr>
              <a:t>Nobis et, int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licabor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occum</a:t>
            </a:r>
            <a:r>
              <a:rPr lang="en-GB" dirty="0">
                <a:latin typeface="Century Gothic" panose="020B0502020202020204" pitchFamily="34" charset="0"/>
              </a:rPr>
              <a:t> nus, </a:t>
            </a:r>
            <a:r>
              <a:rPr lang="en-GB" dirty="0" err="1">
                <a:latin typeface="Century Gothic" panose="020B0502020202020204" pitchFamily="34" charset="0"/>
              </a:rPr>
              <a:t>seque</a:t>
            </a:r>
            <a:r>
              <a:rPr lang="en-GB" dirty="0">
                <a:latin typeface="Century Gothic" panose="020B0502020202020204" pitchFamily="34" charset="0"/>
              </a:rPr>
              <a:t> pa </a:t>
            </a:r>
            <a:r>
              <a:rPr lang="en-GB" dirty="0" err="1">
                <a:latin typeface="Century Gothic" panose="020B0502020202020204" pitchFamily="34" charset="0"/>
              </a:rPr>
              <a:t>quidelit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lati</a:t>
            </a:r>
            <a:endParaRPr lang="en-GB" dirty="0">
              <a:latin typeface="Century Gothic" panose="020B0502020202020204" pitchFamily="34" charset="0"/>
            </a:endParaRPr>
          </a:p>
          <a:p>
            <a:pPr lvl="4"/>
            <a:r>
              <a:rPr lang="en-GB" dirty="0" err="1">
                <a:latin typeface="Century Gothic" panose="020B0502020202020204" pitchFamily="34" charset="0"/>
              </a:rPr>
              <a:t>Omnihit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peritaquam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reroratquis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odipient</a:t>
            </a:r>
            <a:r>
              <a:rPr lang="en-GB" dirty="0">
                <a:latin typeface="Century Gothic" panose="020B0502020202020204" pitchFamily="34" charset="0"/>
              </a:rPr>
              <a:t> quid.</a:t>
            </a:r>
          </a:p>
          <a:p>
            <a:pPr lvl="4"/>
            <a:r>
              <a:rPr lang="en-GB" dirty="0">
                <a:latin typeface="Century Gothic" panose="020B0502020202020204" pitchFamily="34" charset="0"/>
              </a:rPr>
              <a:t>Qui </a:t>
            </a:r>
            <a:r>
              <a:rPr lang="en-GB" dirty="0" err="1">
                <a:latin typeface="Century Gothic" panose="020B0502020202020204" pitchFamily="34" charset="0"/>
              </a:rPr>
              <a:t>occae</a:t>
            </a:r>
            <a:r>
              <a:rPr lang="en-GB" dirty="0">
                <a:latin typeface="Century Gothic" panose="020B0502020202020204" pitchFamily="34" charset="0"/>
              </a:rPr>
              <a:t>. </a:t>
            </a:r>
            <a:r>
              <a:rPr lang="en-GB" dirty="0" err="1">
                <a:latin typeface="Century Gothic" panose="020B0502020202020204" pitchFamily="34" charset="0"/>
              </a:rPr>
              <a:t>Erorest</a:t>
            </a:r>
            <a:r>
              <a:rPr lang="en-GB" dirty="0">
                <a:latin typeface="Century Gothic" panose="020B0502020202020204" pitchFamily="34" charset="0"/>
              </a:rPr>
              <a:t>, </a:t>
            </a:r>
            <a:r>
              <a:rPr lang="en-GB" dirty="0" err="1">
                <a:latin typeface="Century Gothic" panose="020B0502020202020204" pitchFamily="34" charset="0"/>
              </a:rPr>
              <a:t>tet</a:t>
            </a:r>
            <a:r>
              <a:rPr lang="en-GB" dirty="0">
                <a:latin typeface="Century Gothic" panose="020B0502020202020204" pitchFamily="34" charset="0"/>
              </a:rPr>
              <a:t> lam, </a:t>
            </a:r>
            <a:r>
              <a:rPr lang="en-GB" dirty="0" err="1">
                <a:latin typeface="Century Gothic" panose="020B0502020202020204" pitchFamily="34" charset="0"/>
              </a:rPr>
              <a:t>veri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tem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nulparum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dit</a:t>
            </a:r>
            <a:r>
              <a:rPr lang="en-GB" dirty="0">
                <a:latin typeface="Century Gothic" panose="020B0502020202020204" pitchFamily="34" charset="0"/>
              </a:rPr>
              <a:t> am, </a:t>
            </a:r>
            <a:r>
              <a:rPr lang="en-GB" dirty="0" err="1">
                <a:latin typeface="Century Gothic" panose="020B0502020202020204" pitchFamily="34" charset="0"/>
              </a:rPr>
              <a:t>consecae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quiam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faccus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restia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dusto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molupta</a:t>
            </a:r>
            <a:r>
              <a:rPr lang="en-GB" dirty="0">
                <a:latin typeface="Century Gothic" panose="020B0502020202020204" pitchFamily="34" charset="0"/>
              </a:rPr>
              <a:t> denim </a:t>
            </a:r>
            <a:r>
              <a:rPr lang="en-GB" dirty="0" err="1">
                <a:latin typeface="Century Gothic" panose="020B0502020202020204" pitchFamily="34" charset="0"/>
              </a:rPr>
              <a:t>dem</a:t>
            </a:r>
            <a:r>
              <a:rPr lang="en-GB" dirty="0">
                <a:latin typeface="Century Gothic" panose="020B0502020202020204" pitchFamily="34" charset="0"/>
              </a:rPr>
              <a:t> de </a:t>
            </a:r>
            <a:r>
              <a:rPr lang="en-GB" dirty="0" err="1">
                <a:latin typeface="Century Gothic" panose="020B0502020202020204" pitchFamily="34" charset="0"/>
              </a:rPr>
              <a:t>nonsed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quoditas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illuptae</a:t>
            </a:r>
            <a:endParaRPr lang="en-GB" dirty="0">
              <a:latin typeface="Century Gothic" panose="020B0502020202020204" pitchFamily="34" charset="0"/>
            </a:endParaRPr>
          </a:p>
          <a:p>
            <a:pPr lvl="4"/>
            <a:r>
              <a:rPr lang="en-GB" dirty="0" err="1">
                <a:latin typeface="Century Gothic" panose="020B0502020202020204" pitchFamily="34" charset="0"/>
              </a:rPr>
              <a:t>Nonsequi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omnit</a:t>
            </a:r>
            <a:r>
              <a:rPr lang="en-GB" dirty="0">
                <a:latin typeface="Century Gothic" panose="020B0502020202020204" pitchFamily="34" charset="0"/>
              </a:rPr>
              <a:t> qui </a:t>
            </a:r>
            <a:r>
              <a:rPr lang="en-GB" dirty="0" err="1">
                <a:latin typeface="Century Gothic" panose="020B0502020202020204" pitchFamily="34" charset="0"/>
              </a:rPr>
              <a:t>rendant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ullaut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rectatque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commolu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ptatur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adignis</a:t>
            </a:r>
            <a:endParaRPr lang="en-GB" dirty="0">
              <a:latin typeface="Century Gothic" panose="020B0502020202020204" pitchFamily="34" charset="0"/>
            </a:endParaRPr>
          </a:p>
          <a:p>
            <a:pPr lvl="4"/>
            <a:r>
              <a:rPr lang="en-GB" dirty="0" err="1">
                <a:latin typeface="Century Gothic" panose="020B0502020202020204" pitchFamily="34" charset="0"/>
              </a:rPr>
              <a:t>dollabor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atur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aborios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doluptat</a:t>
            </a:r>
            <a:r>
              <a:rPr lang="en-GB" dirty="0">
                <a:latin typeface="Century Gothic" panose="020B0502020202020204" pitchFamily="34" charset="0"/>
              </a:rPr>
              <a:t> et </a:t>
            </a:r>
            <a:r>
              <a:rPr lang="en-GB" dirty="0" err="1">
                <a:latin typeface="Century Gothic" panose="020B0502020202020204" pitchFamily="34" charset="0"/>
              </a:rPr>
              <a:t>optatum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fugiam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consed</a:t>
            </a:r>
            <a:r>
              <a:rPr lang="en-GB" dirty="0">
                <a:latin typeface="Century Gothic" panose="020B0502020202020204" pitchFamily="34" charset="0"/>
              </a:rPr>
              <a:t> et</a:t>
            </a:r>
          </a:p>
          <a:p>
            <a:pPr lvl="4"/>
            <a:r>
              <a:rPr lang="en-GB" dirty="0">
                <a:latin typeface="Century Gothic" panose="020B0502020202020204" pitchFamily="34" charset="0"/>
              </a:rPr>
              <a:t>Nobis et, int </a:t>
            </a:r>
            <a:r>
              <a:rPr lang="en-GB" dirty="0" err="1">
                <a:latin typeface="Century Gothic" panose="020B0502020202020204" pitchFamily="34" charset="0"/>
              </a:rPr>
              <a:t>eum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licabor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resti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occum</a:t>
            </a:r>
            <a:r>
              <a:rPr lang="en-GB" dirty="0">
                <a:latin typeface="Century Gothic" panose="020B0502020202020204" pitchFamily="34" charset="0"/>
              </a:rPr>
              <a:t> nus, </a:t>
            </a:r>
            <a:r>
              <a:rPr lang="en-GB" dirty="0" err="1">
                <a:latin typeface="Century Gothic" panose="020B0502020202020204" pitchFamily="34" charset="0"/>
              </a:rPr>
              <a:t>seque</a:t>
            </a:r>
            <a:r>
              <a:rPr lang="en-GB" dirty="0">
                <a:latin typeface="Century Gothic" panose="020B0502020202020204" pitchFamily="34" charset="0"/>
              </a:rPr>
              <a:t> pa </a:t>
            </a:r>
            <a:r>
              <a:rPr lang="en-GB" dirty="0" err="1">
                <a:latin typeface="Century Gothic" panose="020B0502020202020204" pitchFamily="34" charset="0"/>
              </a:rPr>
              <a:t>quidelit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lati</a:t>
            </a:r>
            <a:endParaRPr lang="en-GB" dirty="0">
              <a:latin typeface="Century Gothic" panose="020B0502020202020204" pitchFamily="34" charset="0"/>
            </a:endParaRPr>
          </a:p>
          <a:p>
            <a:pPr lvl="4"/>
            <a:r>
              <a:rPr lang="en-GB" dirty="0" err="1">
                <a:latin typeface="Century Gothic" panose="020B0502020202020204" pitchFamily="34" charset="0"/>
              </a:rPr>
              <a:t>Omnihit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abore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peritaquam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reroratquis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sam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si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consequ</a:t>
            </a:r>
            <a:r>
              <a:rPr lang="en-GB" dirty="0">
                <a:latin typeface="Century Gothic" panose="020B0502020202020204" pitchFamily="34" charset="0"/>
              </a:rPr>
              <a:t> </a:t>
            </a:r>
            <a:r>
              <a:rPr lang="en-GB" dirty="0" err="1">
                <a:latin typeface="Century Gothic" panose="020B0502020202020204" pitchFamily="34" charset="0"/>
              </a:rPr>
              <a:t>odipient</a:t>
            </a:r>
            <a:r>
              <a:rPr lang="en-GB" dirty="0">
                <a:latin typeface="Century Gothic" panose="020B0502020202020204" pitchFamily="34" charset="0"/>
              </a:rPr>
              <a:t> quid.</a:t>
            </a:r>
          </a:p>
        </p:txBody>
      </p:sp>
    </p:spTree>
    <p:extLst>
      <p:ext uri="{BB962C8B-B14F-4D97-AF65-F5344CB8AC3E}">
        <p14:creationId xmlns:p14="http://schemas.microsoft.com/office/powerpoint/2010/main" val="932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3227459-9B69-D640-8BD1-BDB8987AD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ABB1B-9F66-E947-ABBA-2906A8494C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D577476-2B45-DF4F-B0D7-54CD5F63A3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83878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05A801-A6C3-3140-87E2-CD91102C4D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>
                <a:latin typeface="Century Gothic" panose="020B0502020202020204" pitchFamily="34" charset="0"/>
              </a:rPr>
              <a:pPr/>
              <a:t>8</a:t>
            </a:fld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BC65EF4-D415-9242-B711-D59AF0C01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Divider Slide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E444D1-D23F-C347-8C19-B5F0A2C52229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59676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05A801-A6C3-3140-87E2-CD91102C4D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1F8C8C7-1933-F545-AFBF-EBF80A98606E}" type="slidenum">
              <a:rPr lang="en-US" smtClean="0">
                <a:latin typeface="Century Gothic" panose="020B0502020202020204" pitchFamily="34" charset="0"/>
              </a:rPr>
              <a:pPr/>
              <a:t>9</a:t>
            </a:fld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BC65EF4-D415-9242-B711-D59AF0C01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Divider Slide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E444D1-D23F-C347-8C19-B5F0A2C52229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616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04">
      <a:dk1>
        <a:srgbClr val="18181E"/>
      </a:dk1>
      <a:lt1>
        <a:srgbClr val="FFFFFF"/>
      </a:lt1>
      <a:dk2>
        <a:srgbClr val="363636"/>
      </a:dk2>
      <a:lt2>
        <a:srgbClr val="F0EBE5"/>
      </a:lt2>
      <a:accent1>
        <a:srgbClr val="9519EF"/>
      </a:accent1>
      <a:accent2>
        <a:srgbClr val="0049D5"/>
      </a:accent2>
      <a:accent3>
        <a:srgbClr val="FF003B"/>
      </a:accent3>
      <a:accent4>
        <a:srgbClr val="5C2C91"/>
      </a:accent4>
      <a:accent5>
        <a:srgbClr val="FF592A"/>
      </a:accent5>
      <a:accent6>
        <a:srgbClr val="D9D5CD"/>
      </a:accent6>
      <a:hlink>
        <a:srgbClr val="18181D"/>
      </a:hlink>
      <a:folHlink>
        <a:srgbClr val="18181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50" dirty="0" err="1" smtClean="0"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58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250" b="0" i="0" dirty="0" smtClean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E0434D10701644BEA538CCA94E9961" ma:contentTypeVersion="10" ma:contentTypeDescription="Create a new document." ma:contentTypeScope="" ma:versionID="fcec242c96bbd46a85e2048f7b605f2d">
  <xsd:schema xmlns:xsd="http://www.w3.org/2001/XMLSchema" xmlns:xs="http://www.w3.org/2001/XMLSchema" xmlns:p="http://schemas.microsoft.com/office/2006/metadata/properties" xmlns:ns2="b1c1b638-d4c8-462c-ae15-8443d0681afe" targetNamespace="http://schemas.microsoft.com/office/2006/metadata/properties" ma:root="true" ma:fieldsID="3862e07bf643d3e860ba68392e79004d" ns2:_="">
    <xsd:import namespace="b1c1b638-d4c8-462c-ae15-8443d0681a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c1b638-d4c8-462c-ae15-8443d0681a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839819-583F-49CB-BE8B-BF98CA6716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B2C6EE-89F4-4E28-B3D2-491ACCAAA97D}">
  <ds:schemaRefs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purl.org/dc/terms/"/>
    <ds:schemaRef ds:uri="http://schemas.microsoft.com/office/2006/documentManagement/types"/>
    <ds:schemaRef ds:uri="b1c1b638-d4c8-462c-ae15-8443d0681afe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B10144B-8732-4923-B981-A619740C07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1c1b638-d4c8-462c-ae15-8443d0681a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5214</TotalTime>
  <Words>744</Words>
  <Application>Microsoft Office PowerPoint</Application>
  <PresentationFormat>Widescreen</PresentationFormat>
  <Paragraphs>134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Presentation Title Date of Presentation</vt:lpstr>
      <vt:lpstr>PowerPoint Presentation</vt:lpstr>
      <vt:lpstr>PowerPoint Presentation</vt:lpstr>
      <vt:lpstr>Slide Title</vt:lpstr>
      <vt:lpstr>Slide Title</vt:lpstr>
      <vt:lpstr>Slide Title</vt:lpstr>
      <vt:lpstr>PowerPoint Presentation</vt:lpstr>
      <vt:lpstr>Divider Slide Title</vt:lpstr>
      <vt:lpstr>Divider Slide Title</vt:lpstr>
      <vt:lpstr>Slide Title</vt:lpstr>
      <vt:lpstr>Slide Title</vt:lpstr>
      <vt:lpstr>Slide Title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Leanne Varney</cp:lastModifiedBy>
  <cp:revision>144</cp:revision>
  <cp:lastPrinted>2021-06-21T12:33:59Z</cp:lastPrinted>
  <dcterms:created xsi:type="dcterms:W3CDTF">2018-06-21T09:41:27Z</dcterms:created>
  <dcterms:modified xsi:type="dcterms:W3CDTF">2021-06-25T11:50:42Z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0x010100F1E0434D10701644BEA538CCA94E9961</vt:lpwstr>
  </property>
</Properties>
</file>

<file path=docProps/thumbnail.jpeg>
</file>